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9622-0784-4227-B09D-80EB326C1A3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AA8C-BA8F-4BB2-AC0F-E197CA76D5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9622-0784-4227-B09D-80EB326C1A3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AA8C-BA8F-4BB2-AC0F-E197CA76D5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9622-0784-4227-B09D-80EB326C1A3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AA8C-BA8F-4BB2-AC0F-E197CA76D5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9622-0784-4227-B09D-80EB326C1A3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AA8C-BA8F-4BB2-AC0F-E197CA76D5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9622-0784-4227-B09D-80EB326C1A3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AA8C-BA8F-4BB2-AC0F-E197CA76D5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9622-0784-4227-B09D-80EB326C1A3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AA8C-BA8F-4BB2-AC0F-E197CA76D5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9622-0784-4227-B09D-80EB326C1A3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AA8C-BA8F-4BB2-AC0F-E197CA76D5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9622-0784-4227-B09D-80EB326C1A3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AA8C-BA8F-4BB2-AC0F-E197CA76D5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9622-0784-4227-B09D-80EB326C1A3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AA8C-BA8F-4BB2-AC0F-E197CA76D5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9622-0784-4227-B09D-80EB326C1A3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AA8C-BA8F-4BB2-AC0F-E197CA76D5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9622-0784-4227-B09D-80EB326C1A3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AA8C-BA8F-4BB2-AC0F-E197CA76D5C3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BC49622-0784-4227-B09D-80EB326C1A3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543AA8C-BA8F-4BB2-AC0F-E197CA76D5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point.com/10-example-json-files/" TargetMode="External"/><Relationship Id="rId2" Type="http://schemas.openxmlformats.org/officeDocument/2006/relationships/hyperlink" Target="http://json.org/exampl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JSON,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37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library("</a:t>
            </a:r>
            <a:r>
              <a:rPr lang="en-US" dirty="0" err="1"/>
              <a:t>rjson</a:t>
            </a:r>
            <a:r>
              <a:rPr lang="en-US" dirty="0"/>
              <a:t>")</a:t>
            </a:r>
          </a:p>
          <a:p>
            <a:endParaRPr lang="en-US" dirty="0"/>
          </a:p>
          <a:p>
            <a:r>
              <a:rPr lang="en-US" dirty="0"/>
              <a:t># Give the input file name to the function.</a:t>
            </a:r>
          </a:p>
          <a:p>
            <a:r>
              <a:rPr lang="en-US" dirty="0"/>
              <a:t>result &lt;- </a:t>
            </a:r>
            <a:r>
              <a:rPr lang="en-US" dirty="0" err="1"/>
              <a:t>fromJSON</a:t>
            </a:r>
            <a:r>
              <a:rPr lang="en-US" dirty="0"/>
              <a:t>(file = "C:\\Users\\radhapavan\\Documents\\GitHub\\Rprogram\\Files\\readJson.json")</a:t>
            </a:r>
          </a:p>
          <a:p>
            <a:endParaRPr lang="en-US" dirty="0"/>
          </a:p>
          <a:p>
            <a:r>
              <a:rPr lang="en-US" dirty="0"/>
              <a:t># Print the result.</a:t>
            </a:r>
          </a:p>
          <a:p>
            <a:r>
              <a:rPr lang="en-US" dirty="0"/>
              <a:t>print(result)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result$regionCode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3101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- Careful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can be multi or deep rooted.</a:t>
            </a:r>
          </a:p>
          <a:p>
            <a:r>
              <a:rPr lang="en-US" dirty="0" smtClean="0"/>
              <a:t>Need to filter the data, means data processing required.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7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Convert JSON file to a data frame.</a:t>
            </a:r>
            <a:r>
              <a:rPr lang="en-US" dirty="0"/>
              <a:t> </a:t>
            </a:r>
            <a:r>
              <a:rPr lang="en-US" dirty="0" err="1"/>
              <a:t>json_data_frame</a:t>
            </a:r>
            <a:r>
              <a:rPr lang="en-US" dirty="0"/>
              <a:t> </a:t>
            </a:r>
            <a:r>
              <a:rPr lang="en-US" dirty="0"/>
              <a:t>&lt;-</a:t>
            </a:r>
            <a:r>
              <a:rPr lang="en-US" dirty="0"/>
              <a:t> </a:t>
            </a:r>
            <a:r>
              <a:rPr lang="en-US" dirty="0" err="1"/>
              <a:t>as.</a:t>
            </a:r>
            <a:r>
              <a:rPr lang="en-US" dirty="0" err="1"/>
              <a:t>data</a:t>
            </a:r>
            <a:r>
              <a:rPr lang="en-US" dirty="0" err="1"/>
              <a:t>.</a:t>
            </a:r>
            <a:r>
              <a:rPr lang="en-US" dirty="0" err="1"/>
              <a:t>frame</a:t>
            </a:r>
            <a:r>
              <a:rPr lang="en-US" dirty="0"/>
              <a:t>(</a:t>
            </a:r>
            <a:r>
              <a:rPr lang="en-US" dirty="0"/>
              <a:t>result</a:t>
            </a:r>
            <a:r>
              <a:rPr lang="en-US" dirty="0"/>
              <a:t>)</a:t>
            </a:r>
            <a:r>
              <a:rPr lang="en-US" dirty="0"/>
              <a:t> </a:t>
            </a:r>
            <a:r>
              <a:rPr lang="en-US" dirty="0"/>
              <a:t>print(</a:t>
            </a:r>
            <a:r>
              <a:rPr lang="en-US" dirty="0" err="1"/>
              <a:t>json_data_frame</a:t>
            </a:r>
            <a:r>
              <a:rPr lang="en-U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14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#print(result)</a:t>
            </a:r>
            <a:br>
              <a:rPr lang="en-US" i="1" dirty="0"/>
            </a:b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#print(</a:t>
            </a:r>
            <a:r>
              <a:rPr lang="en-US" i="1" dirty="0" err="1"/>
              <a:t>result$pageInfo</a:t>
            </a:r>
            <a:r>
              <a:rPr lang="en-US" i="1" dirty="0"/>
              <a:t>)</a:t>
            </a:r>
            <a:br>
              <a:rPr lang="en-US" i="1" dirty="0"/>
            </a:br>
            <a:r>
              <a:rPr lang="en-US" i="1" dirty="0"/>
              <a:t>#print(</a:t>
            </a:r>
            <a:r>
              <a:rPr lang="en-US" i="1" dirty="0" err="1"/>
              <a:t>result$items</a:t>
            </a:r>
            <a:r>
              <a:rPr lang="en-US" i="1" dirty="0"/>
              <a:t>)</a:t>
            </a:r>
            <a:br>
              <a:rPr lang="en-US" i="1" dirty="0"/>
            </a:br>
            <a:r>
              <a:rPr lang="en-US" dirty="0"/>
              <a:t>print(</a:t>
            </a:r>
            <a:r>
              <a:rPr lang="en-US" dirty="0" err="1"/>
              <a:t>result$items</a:t>
            </a:r>
            <a:r>
              <a:rPr lang="en-US" dirty="0"/>
              <a:t>[</a:t>
            </a:r>
            <a:r>
              <a:rPr lang="en-US" dirty="0"/>
              <a:t>1</a:t>
            </a:r>
            <a:r>
              <a:rPr lang="en-US" dirty="0"/>
              <a:t>][</a:t>
            </a:r>
            <a:r>
              <a:rPr lang="en-US" dirty="0"/>
              <a:t>1</a:t>
            </a:r>
            <a:r>
              <a:rPr lang="en-US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17875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install.packages</a:t>
            </a:r>
            <a:r>
              <a:rPr lang="en-US" dirty="0" smtClean="0"/>
              <a:t>("XML")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17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library(</a:t>
            </a:r>
            <a:r>
              <a:rPr lang="en-US" b="1" dirty="0"/>
              <a:t>"XML"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i="1" dirty="0"/>
              <a:t># Also load the other required package.</a:t>
            </a:r>
            <a:br>
              <a:rPr lang="en-US" i="1" dirty="0"/>
            </a:br>
            <a:r>
              <a:rPr lang="en-US" dirty="0" smtClean="0"/>
              <a:t>library(</a:t>
            </a:r>
            <a:r>
              <a:rPr lang="en-US" b="1" dirty="0"/>
              <a:t>"methods</a:t>
            </a:r>
            <a:r>
              <a:rPr lang="en-US" b="1" dirty="0" smtClean="0"/>
              <a:t>"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2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# Give the input file name to the function.</a:t>
            </a:r>
            <a:br>
              <a:rPr lang="en-US" i="1" dirty="0"/>
            </a:br>
            <a:r>
              <a:rPr lang="en-US" dirty="0" smtClean="0"/>
              <a:t>result &lt;- </a:t>
            </a:r>
            <a:r>
              <a:rPr lang="en-US" b="1" dirty="0" err="1" smtClean="0">
                <a:solidFill>
                  <a:srgbClr val="00B0F0"/>
                </a:solidFill>
              </a:rPr>
              <a:t>xmlParse</a:t>
            </a:r>
            <a:r>
              <a:rPr lang="en-US" dirty="0" smtClean="0"/>
              <a:t>(file = </a:t>
            </a:r>
            <a:r>
              <a:rPr lang="en-US" b="1" dirty="0"/>
              <a:t>"C:\\Users\\radhapavan\\Documents\\GitHub\\Rprogram\\Files\\readxml.xml"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/>
              <a:t># Print the result.</a:t>
            </a:r>
            <a:br>
              <a:rPr lang="en-US" i="1" dirty="0"/>
            </a:br>
            <a:r>
              <a:rPr lang="en-US" dirty="0" smtClean="0"/>
              <a:t>print(result)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4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# </a:t>
            </a:r>
            <a:r>
              <a:rPr lang="en-US" i="1" dirty="0" err="1"/>
              <a:t>Exract</a:t>
            </a:r>
            <a:r>
              <a:rPr lang="en-US" i="1" dirty="0"/>
              <a:t> the root node form the xml file.</a:t>
            </a:r>
            <a:br>
              <a:rPr lang="en-US" i="1" dirty="0"/>
            </a:br>
            <a:r>
              <a:rPr lang="en-US" dirty="0" err="1" smtClean="0"/>
              <a:t>rootnode</a:t>
            </a:r>
            <a:r>
              <a:rPr lang="en-US" dirty="0" smtClean="0"/>
              <a:t> &lt;- </a:t>
            </a:r>
            <a:r>
              <a:rPr lang="en-US" dirty="0" err="1" smtClean="0"/>
              <a:t>xmlRoot</a:t>
            </a:r>
            <a:r>
              <a:rPr lang="en-US" dirty="0" smtClean="0"/>
              <a:t>(result)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/>
              <a:t># Find number of nodes in the root.</a:t>
            </a:r>
            <a:br>
              <a:rPr lang="en-US" i="1" dirty="0"/>
            </a:br>
            <a:r>
              <a:rPr lang="en-US" dirty="0" err="1" smtClean="0"/>
              <a:t>rootsize</a:t>
            </a:r>
            <a:r>
              <a:rPr lang="en-US" dirty="0" smtClean="0"/>
              <a:t> &lt;- </a:t>
            </a:r>
            <a:r>
              <a:rPr lang="en-US" dirty="0" err="1" smtClean="0"/>
              <a:t>xmlSize</a:t>
            </a:r>
            <a:r>
              <a:rPr lang="en-US" dirty="0" smtClean="0"/>
              <a:t>(</a:t>
            </a:r>
            <a:r>
              <a:rPr lang="en-US" dirty="0" err="1" smtClean="0"/>
              <a:t>rootnode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/>
              <a:t># Print the result.</a:t>
            </a:r>
            <a:br>
              <a:rPr lang="en-US" i="1" dirty="0"/>
            </a:br>
            <a:r>
              <a:rPr lang="en-US" dirty="0" smtClean="0"/>
              <a:t>print(</a:t>
            </a:r>
            <a:r>
              <a:rPr lang="en-US" dirty="0" err="1" smtClean="0"/>
              <a:t>rootsize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85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Print the result.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/>
              <a:t>print(</a:t>
            </a:r>
            <a:r>
              <a:rPr lang="en-US" dirty="0" err="1" smtClean="0">
                <a:effectLst/>
              </a:rPr>
              <a:t>rootnode</a:t>
            </a:r>
            <a:r>
              <a:rPr lang="en-US" dirty="0" smtClean="0"/>
              <a:t>[1])</a:t>
            </a:r>
          </a:p>
          <a:p>
            <a:endParaRPr lang="en-US" dirty="0"/>
          </a:p>
          <a:p>
            <a:r>
              <a:rPr lang="en-US" i="1" dirty="0"/>
              <a:t># Get the first element of the first node.</a:t>
            </a:r>
            <a:br>
              <a:rPr lang="en-US" i="1" dirty="0"/>
            </a:br>
            <a:r>
              <a:rPr lang="en-US" dirty="0" smtClean="0"/>
              <a:t>print(</a:t>
            </a:r>
            <a:r>
              <a:rPr lang="en-US" dirty="0" err="1" smtClean="0"/>
              <a:t>rootnode</a:t>
            </a:r>
            <a:r>
              <a:rPr lang="en-US" dirty="0" smtClean="0"/>
              <a:t>[[</a:t>
            </a:r>
            <a:r>
              <a:rPr lang="en-US" dirty="0"/>
              <a:t>1</a:t>
            </a:r>
            <a:r>
              <a:rPr lang="en-US" dirty="0" smtClean="0"/>
              <a:t>]][[</a:t>
            </a:r>
            <a:r>
              <a:rPr lang="en-US" dirty="0"/>
              <a:t>1</a:t>
            </a:r>
            <a:r>
              <a:rPr lang="en-US" dirty="0" smtClean="0"/>
              <a:t>]])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6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# Convert the input xml file to a data frame.</a:t>
            </a:r>
          </a:p>
          <a:p>
            <a:r>
              <a:rPr lang="en-US" dirty="0" err="1" smtClean="0">
                <a:effectLst/>
              </a:rPr>
              <a:t>xmldataframe</a:t>
            </a:r>
            <a:r>
              <a:rPr lang="en-US" dirty="0" smtClean="0">
                <a:effectLst/>
              </a:rPr>
              <a:t> &lt;- </a:t>
            </a:r>
            <a:r>
              <a:rPr lang="en-US" dirty="0" err="1" smtClean="0">
                <a:effectLst/>
              </a:rPr>
              <a:t>xmlToDataFrame</a:t>
            </a:r>
            <a:r>
              <a:rPr lang="en-US" dirty="0" smtClean="0">
                <a:effectLst/>
              </a:rPr>
              <a:t>(result)</a:t>
            </a:r>
          </a:p>
          <a:p>
            <a:r>
              <a:rPr lang="en-US" dirty="0" smtClean="0">
                <a:effectLst/>
              </a:rPr>
              <a:t>print(</a:t>
            </a:r>
            <a:r>
              <a:rPr lang="en-US" dirty="0" err="1" smtClean="0">
                <a:effectLst/>
              </a:rPr>
              <a:t>xmldataframe</a:t>
            </a:r>
            <a:r>
              <a:rPr lang="en-US" dirty="0" smtClean="0">
                <a:effectLst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7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in data Frame, You can analyze, what ever you want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31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rjson</a:t>
            </a:r>
            <a:r>
              <a:rPr lang="en-US" dirty="0" smtClean="0"/>
              <a:t>")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json.org/example.html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https://www.sitepoint.com/10-example-json-files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567078"/>
      </p:ext>
    </p:extLst>
  </p:cSld>
  <p:clrMapOvr>
    <a:masterClrMapping/>
  </p:clrMapOvr>
</p:sld>
</file>

<file path=ppt/theme/theme1.xml><?xml version="1.0" encoding="utf-8"?>
<a:theme xmlns:a="http://schemas.openxmlformats.org/drawingml/2006/main" name="Spring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TM02455596[[fn=Spring]]</Template>
  <TotalTime>63</TotalTime>
  <Words>183</Words>
  <Application>Microsoft Office PowerPoint</Application>
  <PresentationFormat>On-screen Show (4:3)</PresentationFormat>
  <Paragraphs>35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Spring</vt:lpstr>
      <vt:lpstr>R Files</vt:lpstr>
      <vt:lpstr>PowerPoint Presentation</vt:lpstr>
      <vt:lpstr>PowerPoint Presentation</vt:lpstr>
      <vt:lpstr>PowerPoint Presentation</vt:lpstr>
      <vt:lpstr>PowerPoint Presentation</vt:lpstr>
      <vt:lpstr>First Record</vt:lpstr>
      <vt:lpstr>To Dataframe</vt:lpstr>
      <vt:lpstr>PowerPoint Presentation</vt:lpstr>
      <vt:lpstr>JSON</vt:lpstr>
      <vt:lpstr>PowerPoint Presentation</vt:lpstr>
      <vt:lpstr>JSON - Careful</vt:lpstr>
      <vt:lpstr>Data frame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Files</dc:title>
  <dc:creator>radhapavan</dc:creator>
  <cp:lastModifiedBy>radhapavan</cp:lastModifiedBy>
  <cp:revision>21</cp:revision>
  <dcterms:created xsi:type="dcterms:W3CDTF">2018-05-31T21:21:17Z</dcterms:created>
  <dcterms:modified xsi:type="dcterms:W3CDTF">2018-05-31T22:25:11Z</dcterms:modified>
</cp:coreProperties>
</file>