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3CD481-DF38-4666-AEC4-0A2AE53EF68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Subset data in R</a:t>
            </a:r>
          </a:p>
          <a:p>
            <a:r>
              <a:rPr lang="en-US" dirty="0" smtClean="0"/>
              <a:t> Grade3Data&lt;-</a:t>
            </a:r>
            <a:r>
              <a:rPr lang="en-US" b="1" dirty="0" smtClean="0">
                <a:solidFill>
                  <a:srgbClr val="00B0F0"/>
                </a:solidFill>
              </a:rPr>
              <a:t>subset</a:t>
            </a:r>
            <a:r>
              <a:rPr lang="en-US" dirty="0" smtClean="0"/>
              <a:t>(</a:t>
            </a:r>
            <a:r>
              <a:rPr lang="en-US" dirty="0" err="1" smtClean="0"/>
              <a:t>StudentData</a:t>
            </a:r>
            <a:r>
              <a:rPr lang="en-US" dirty="0" smtClean="0"/>
              <a:t>, Grade==3)</a:t>
            </a:r>
          </a:p>
          <a:p>
            <a:r>
              <a:rPr lang="en-US" dirty="0" smtClean="0"/>
              <a:t>Remove “NA”, This means NULL</a:t>
            </a:r>
            <a:endParaRPr lang="en-US" dirty="0"/>
          </a:p>
          <a:p>
            <a:r>
              <a:rPr lang="en-US" dirty="0" err="1"/>
              <a:t>dt</a:t>
            </a:r>
            <a:r>
              <a:rPr lang="en-US" dirty="0"/>
              <a:t> &lt;- </a:t>
            </a:r>
            <a:r>
              <a:rPr lang="en-US" dirty="0" smtClean="0"/>
              <a:t>subset(</a:t>
            </a:r>
            <a:r>
              <a:rPr lang="en-US" dirty="0" err="1" smtClean="0"/>
              <a:t>data,</a:t>
            </a:r>
            <a:r>
              <a:rPr lang="en-US" b="1" dirty="0" err="1" smtClean="0">
                <a:solidFill>
                  <a:srgbClr val="FF0000"/>
                </a:solidFill>
              </a:rPr>
              <a:t>is.na</a:t>
            </a:r>
            <a:r>
              <a:rPr lang="en-US" dirty="0" smtClean="0"/>
              <a:t>(salary))</a:t>
            </a:r>
          </a:p>
          <a:p>
            <a:endParaRPr lang="en-US" dirty="0"/>
          </a:p>
          <a:p>
            <a:r>
              <a:rPr lang="en-US" dirty="0" err="1"/>
              <a:t>dt</a:t>
            </a:r>
            <a:r>
              <a:rPr lang="en-US" dirty="0"/>
              <a:t> &lt;- subset(</a:t>
            </a:r>
            <a:r>
              <a:rPr lang="en-US" dirty="0" err="1"/>
              <a:t>data</a:t>
            </a:r>
            <a:r>
              <a:rPr lang="en-US" b="1" dirty="0" err="1">
                <a:solidFill>
                  <a:srgbClr val="FF0000"/>
                </a:solidFill>
              </a:rPr>
              <a:t>,!is.na</a:t>
            </a:r>
            <a:r>
              <a:rPr lang="en-US" b="1" dirty="0"/>
              <a:t>(salary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402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dplyr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Library(“</a:t>
            </a:r>
            <a:r>
              <a:rPr lang="en-US" dirty="0" err="1" smtClean="0"/>
              <a:t>dplyr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filter(</a:t>
            </a:r>
            <a:r>
              <a:rPr lang="en-US" dirty="0" err="1"/>
              <a:t>datax</a:t>
            </a:r>
            <a:r>
              <a:rPr lang="en-US" dirty="0"/>
              <a:t>, is.na(salary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# Convert to a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b="1" dirty="0"/>
              <a:t>library</a:t>
            </a:r>
            <a:r>
              <a:rPr lang="en-US" dirty="0"/>
              <a:t>("</a:t>
            </a:r>
            <a:r>
              <a:rPr lang="en-US" dirty="0" err="1"/>
              <a:t>tibble</a:t>
            </a:r>
            <a:r>
              <a:rPr lang="en-US" dirty="0"/>
              <a:t>") </a:t>
            </a:r>
            <a:endParaRPr lang="en-US" dirty="0" smtClean="0"/>
          </a:p>
          <a:p>
            <a:r>
              <a:rPr lang="en-US" dirty="0" err="1" smtClean="0"/>
              <a:t>my_data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as_data_frame</a:t>
            </a:r>
            <a:r>
              <a:rPr lang="en-US" dirty="0"/>
              <a:t>(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59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&lt;- </a:t>
            </a:r>
            <a:r>
              <a:rPr lang="en-US" b="1" dirty="0">
                <a:solidFill>
                  <a:srgbClr val="FF0000"/>
                </a:solidFill>
              </a:rPr>
              <a:t>read.csv</a:t>
            </a:r>
            <a:r>
              <a:rPr lang="en-US" dirty="0"/>
              <a:t>("C:\\Users\\</a:t>
            </a:r>
            <a:r>
              <a:rPr lang="en-US" dirty="0" err="1"/>
              <a:t>radhapavan</a:t>
            </a:r>
            <a:r>
              <a:rPr lang="en-US" dirty="0"/>
              <a:t>\\Desktop\\R Tutorial\\input.csv</a:t>
            </a:r>
            <a:r>
              <a:rPr lang="en-US" dirty="0" smtClean="0"/>
              <a:t>")</a:t>
            </a:r>
          </a:p>
          <a:p>
            <a:r>
              <a:rPr lang="en-US" dirty="0" smtClean="0"/>
              <a:t>Note : “\\”</a:t>
            </a:r>
          </a:p>
          <a:p>
            <a:r>
              <a:rPr lang="en-US" dirty="0" smtClean="0"/>
              <a:t>Unix : “/”</a:t>
            </a:r>
          </a:p>
          <a:p>
            <a:r>
              <a:rPr lang="en-US" dirty="0"/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46560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Dim(data)</a:t>
            </a:r>
          </a:p>
          <a:p>
            <a:r>
              <a:rPr lang="en-US" dirty="0" err="1" smtClean="0"/>
              <a:t>Is.data.frame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Ncol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()</a:t>
            </a:r>
          </a:p>
          <a:p>
            <a:r>
              <a:rPr lang="en-US" dirty="0"/>
              <a:t># Get the max salary from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sal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max</a:t>
            </a:r>
            <a:r>
              <a:rPr lang="en-US" dirty="0"/>
              <a:t>(</a:t>
            </a:r>
            <a:r>
              <a:rPr lang="en-US" b="1" dirty="0" err="1" smtClean="0">
                <a:solidFill>
                  <a:srgbClr val="00B0F0"/>
                </a:solidFill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( Part of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Get the person detail having max salary.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retval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subset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data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salary </a:t>
            </a:r>
            <a:r>
              <a:rPr lang="en-US" dirty="0"/>
              <a:t>==</a:t>
            </a:r>
            <a:r>
              <a:rPr lang="en-US" dirty="0" smtClean="0">
                <a:effectLst/>
              </a:rPr>
              <a:t> max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salary</a:t>
            </a:r>
            <a:r>
              <a:rPr lang="en-US" dirty="0"/>
              <a:t>))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err="1" smtClean="0">
                <a:effectLst/>
              </a:rPr>
              <a:t>retval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Data, salary &gt; 600</a:t>
            </a:r>
          </a:p>
          <a:p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start_date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effectLst/>
              </a:rPr>
              <a:t> </a:t>
            </a:r>
            <a:r>
              <a:rPr lang="en-US" dirty="0" err="1"/>
              <a:t>as.Date</a:t>
            </a:r>
            <a:r>
              <a:rPr lang="en-US" dirty="0"/>
              <a:t>("2014-01-01")</a:t>
            </a:r>
          </a:p>
        </p:txBody>
      </p:sp>
    </p:spTree>
    <p:extLst>
      <p:ext uri="{BB962C8B-B14F-4D97-AF65-F5344CB8AC3E}">
        <p14:creationId xmlns:p14="http://schemas.microsoft.com/office/powerpoint/2010/main" val="18206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Write filtered data into a new file.</a:t>
            </a:r>
            <a:r>
              <a:rPr lang="en-US" dirty="0" smtClean="0">
                <a:effectLst/>
              </a:rPr>
              <a:t> write</a:t>
            </a:r>
            <a:r>
              <a:rPr lang="en-US" dirty="0"/>
              <a:t>.</a:t>
            </a:r>
            <a:r>
              <a:rPr lang="en-US" dirty="0" smtClean="0">
                <a:effectLst/>
              </a:rPr>
              <a:t>csv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retval</a:t>
            </a:r>
            <a:r>
              <a:rPr lang="en-US" dirty="0"/>
              <a:t>,"output.csv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Data[1,]</a:t>
            </a:r>
          </a:p>
          <a:p>
            <a:r>
              <a:rPr lang="en-US" dirty="0" smtClean="0"/>
              <a:t>Data[,1]</a:t>
            </a:r>
          </a:p>
          <a:p>
            <a:r>
              <a:rPr lang="en-US" dirty="0" err="1" smtClean="0"/>
              <a:t>data$name</a:t>
            </a:r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Important : only few columns</a:t>
            </a:r>
          </a:p>
          <a:p>
            <a:r>
              <a:rPr lang="en-US" b="1" dirty="0" smtClean="0"/>
              <a:t>&gt; data[,c("</a:t>
            </a:r>
            <a:r>
              <a:rPr lang="en-US" b="1" dirty="0" err="1" smtClean="0"/>
              <a:t>name","salary</a:t>
            </a:r>
            <a:r>
              <a:rPr lang="en-US" b="1" dirty="0" smtClean="0"/>
              <a:t>")]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69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Stockover</a:t>
            </a:r>
            <a:r>
              <a:rPr lang="en-US" dirty="0" smtClean="0"/>
              <a:t> flow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datsub</a:t>
            </a:r>
            <a:r>
              <a:rPr lang="en-US" dirty="0"/>
              <a:t> &lt;- subset(data, salary != "NA</a:t>
            </a:r>
            <a:r>
              <a:rPr lang="en-US" dirty="0" smtClean="0"/>
              <a:t>")</a:t>
            </a:r>
          </a:p>
          <a:p>
            <a:r>
              <a:rPr lang="en-US" dirty="0" smtClean="0"/>
              <a:t>How to get solutions !! For unknowns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Get the structure of the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datsub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Only Few columns of </a:t>
            </a:r>
            <a:r>
              <a:rPr lang="en-US" b="1" dirty="0" err="1" smtClean="0"/>
              <a:t>csv</a:t>
            </a:r>
            <a:endParaRPr lang="en-US" b="1" dirty="0" smtClean="0"/>
          </a:p>
          <a:p>
            <a:r>
              <a:rPr lang="en-US" dirty="0"/>
              <a:t>res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datsub$name,datsub$salary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79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Extract first two rows</a:t>
            </a:r>
            <a:r>
              <a:rPr lang="en-US" dirty="0" smtClean="0"/>
              <a:t>.</a:t>
            </a:r>
          </a:p>
          <a:p>
            <a:r>
              <a:rPr lang="en-US" dirty="0" smtClean="0">
                <a:effectLst/>
              </a:rPr>
              <a:t> result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data</a:t>
            </a:r>
            <a:r>
              <a:rPr lang="en-US" dirty="0" smtClean="0"/>
              <a:t>[1:2,]</a:t>
            </a:r>
          </a:p>
          <a:p>
            <a:r>
              <a:rPr lang="en-US" dirty="0"/>
              <a:t># Extract 3rd and 5th row with 2nd and 4th column.</a:t>
            </a:r>
            <a:r>
              <a:rPr lang="en-US" dirty="0" smtClean="0">
                <a:effectLst/>
              </a:rPr>
              <a:t> result </a:t>
            </a:r>
            <a:r>
              <a:rPr lang="en-US" dirty="0" smtClean="0"/>
              <a:t>&lt;- </a:t>
            </a:r>
            <a:r>
              <a:rPr lang="en-US" dirty="0" smtClean="0">
                <a:effectLst/>
              </a:rPr>
              <a:t>data</a:t>
            </a:r>
            <a:r>
              <a:rPr lang="en-US" dirty="0" smtClean="0"/>
              <a:t>[</a:t>
            </a:r>
            <a:r>
              <a:rPr lang="en-US" dirty="0" smtClean="0">
                <a:effectLst/>
              </a:rPr>
              <a:t>c</a:t>
            </a:r>
            <a:r>
              <a:rPr lang="en-US" dirty="0" smtClean="0"/>
              <a:t>(3,5</a:t>
            </a:r>
            <a:r>
              <a:rPr lang="en-US" dirty="0"/>
              <a:t>),</a:t>
            </a:r>
            <a:r>
              <a:rPr lang="en-US" dirty="0" smtClean="0">
                <a:effectLst/>
              </a:rPr>
              <a:t>c</a:t>
            </a:r>
            <a:r>
              <a:rPr lang="en-US" dirty="0"/>
              <a:t>(2,4</a:t>
            </a:r>
            <a:r>
              <a:rPr lang="en-US" dirty="0" smtClean="0"/>
              <a:t>)]</a:t>
            </a:r>
          </a:p>
          <a:p>
            <a:r>
              <a:rPr lang="en-US" dirty="0"/>
              <a:t># Add the "</a:t>
            </a:r>
            <a:r>
              <a:rPr lang="en-US" dirty="0" err="1"/>
              <a:t>dept</a:t>
            </a:r>
            <a:r>
              <a:rPr lang="en-US" dirty="0"/>
              <a:t>" </a:t>
            </a:r>
            <a:r>
              <a:rPr lang="en-US" dirty="0" err="1"/>
              <a:t>coulmn</a:t>
            </a:r>
            <a:r>
              <a:rPr lang="en-US" dirty="0"/>
              <a:t>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err="1" smtClean="0">
                <a:solidFill>
                  <a:srgbClr val="00B0F0"/>
                </a:solidFill>
                <a:effectLst/>
              </a:rPr>
              <a:t>data$dept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c</a:t>
            </a:r>
            <a:r>
              <a:rPr lang="en-US" dirty="0"/>
              <a:t>("</a:t>
            </a:r>
            <a:r>
              <a:rPr lang="en-US" dirty="0" err="1"/>
              <a:t>IT","Operations","IT","HR","Finance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6138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Rbind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b="1" dirty="0">
                <a:solidFill>
                  <a:srgbClr val="00B0F0"/>
                </a:solidFill>
              </a:rPr>
              <a:t>Bind the two data frames.</a:t>
            </a:r>
            <a:r>
              <a:rPr lang="en-US" b="1" dirty="0" smtClean="0">
                <a:solidFill>
                  <a:srgbClr val="00B0F0"/>
                </a:solidFill>
                <a:effectLst/>
              </a:rPr>
              <a:t> </a:t>
            </a:r>
          </a:p>
          <a:p>
            <a:r>
              <a:rPr lang="en-US" dirty="0" err="1" smtClean="0">
                <a:effectLst/>
              </a:rPr>
              <a:t>emp</a:t>
            </a:r>
            <a:r>
              <a:rPr lang="en-US" dirty="0" err="1" smtClean="0"/>
              <a:t>.</a:t>
            </a:r>
            <a:r>
              <a:rPr lang="en-US" dirty="0" err="1" smtClean="0">
                <a:effectLst/>
              </a:rPr>
              <a:t>finaldata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effectLst/>
              </a:rPr>
              <a:t>rbind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data</a:t>
            </a:r>
            <a:r>
              <a:rPr lang="en-US" dirty="0" smtClean="0"/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newdata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Data,newdata</a:t>
            </a:r>
            <a:r>
              <a:rPr lang="en-US" dirty="0" smtClean="0"/>
              <a:t> must be same in Data frame structure – exact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4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99</TotalTime>
  <Words>302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R</vt:lpstr>
      <vt:lpstr>CSV file</vt:lpstr>
      <vt:lpstr>PowerPoint Presentation</vt:lpstr>
      <vt:lpstr>Subset ( Part of records</vt:lpstr>
      <vt:lpstr>Write to csv</vt:lpstr>
      <vt:lpstr>Stockover flow Intro</vt:lpstr>
      <vt:lpstr>Data Frame</vt:lpstr>
      <vt:lpstr>PowerPoint Presentation</vt:lpstr>
      <vt:lpstr>Rbind()</vt:lpstr>
      <vt:lpstr>Subset()</vt:lpstr>
      <vt:lpstr>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24</cp:revision>
  <dcterms:created xsi:type="dcterms:W3CDTF">2018-05-30T01:47:51Z</dcterms:created>
  <dcterms:modified xsi:type="dcterms:W3CDTF">2018-05-30T03:27:00Z</dcterms:modified>
</cp:coreProperties>
</file>