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8" r:id="rId9"/>
    <p:sldId id="257" r:id="rId10"/>
    <p:sldId id="265" r:id="rId11"/>
    <p:sldId id="262" r:id="rId12"/>
    <p:sldId id="263" r:id="rId13"/>
    <p:sldId id="259" r:id="rId14"/>
    <p:sldId id="264" r:id="rId15"/>
    <p:sldId id="261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1.rstudio.org/RStudio-1.1.453.exe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lou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businessanalytics.techtarget.com/definition/business-analytics-BA" TargetMode="External"/><Relationship Id="rId2" Type="http://schemas.openxmlformats.org/officeDocument/2006/relationships/hyperlink" Target="https://searchdatamanagement.techtarget.com/definition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transformation" TargetMode="External"/><Relationship Id="rId2" Type="http://schemas.openxmlformats.org/officeDocument/2006/relationships/hyperlink" Target="https://en.wikipedia.org/wiki/Data_clean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Data_model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population" TargetMode="External"/><Relationship Id="rId2" Type="http://schemas.openxmlformats.org/officeDocument/2006/relationships/hyperlink" Target="https://en.wikipedia.org/wiki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numeration" TargetMode="External"/><Relationship Id="rId4" Type="http://schemas.openxmlformats.org/officeDocument/2006/relationships/hyperlink" Target="https://en.wikipedia.org/wiki/Cens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erence" TargetMode="External"/><Relationship Id="rId2" Type="http://schemas.openxmlformats.org/officeDocument/2006/relationships/hyperlink" Target="https://en.wikipedia.org/wiki/Statisti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xtrapol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intro.pdf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Comprehensive R Archive </a:t>
            </a:r>
            <a:r>
              <a:rPr lang="en-US" b="1" dirty="0" smtClean="0"/>
              <a:t>Network</a:t>
            </a:r>
          </a:p>
          <a:p>
            <a:r>
              <a:rPr lang="en-US" b="1" dirty="0"/>
              <a:t>https://cran.r-project.org/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IDE ( Editors) : Notepad++, Eclipse,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Includes C,C++.Java, .NET, Python</a:t>
            </a:r>
          </a:p>
          <a:p>
            <a:r>
              <a:rPr lang="en-US" dirty="0" smtClean="0"/>
              <a:t>Statistical Computing</a:t>
            </a:r>
          </a:p>
          <a:p>
            <a:r>
              <a:rPr lang="en-US" dirty="0" smtClean="0"/>
              <a:t>On Various OS . OS independent</a:t>
            </a:r>
          </a:p>
          <a:p>
            <a:r>
              <a:rPr lang="en-US" dirty="0" smtClean="0"/>
              <a:t>Interpret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version 3+</a:t>
            </a:r>
          </a:p>
          <a:p>
            <a:r>
              <a:rPr lang="en-US" dirty="0" smtClean="0"/>
              <a:t>3, 3,4,3.5 stable versions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Extension to R</a:t>
            </a:r>
          </a:p>
          <a:p>
            <a:r>
              <a:rPr lang="en-US" dirty="0" smtClean="0"/>
              <a:t>Oracle Extension to R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server extension to R</a:t>
            </a:r>
          </a:p>
          <a:p>
            <a:r>
              <a:rPr lang="en-US" dirty="0" smtClean="0"/>
              <a:t>Linux –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, </a:t>
            </a:r>
            <a:r>
              <a:rPr lang="en-US" dirty="0" err="1" smtClean="0"/>
              <a:t>Suse</a:t>
            </a:r>
            <a:r>
              <a:rPr lang="en-US" dirty="0" smtClean="0"/>
              <a:t>, Ubuntu</a:t>
            </a:r>
          </a:p>
          <a:p>
            <a:r>
              <a:rPr lang="en-US" dirty="0" smtClean="0"/>
              <a:t>Mac </a:t>
            </a:r>
            <a:r>
              <a:rPr lang="en-US" dirty="0" err="1" smtClean="0"/>
              <a:t>Osx</a:t>
            </a:r>
            <a:r>
              <a:rPr lang="en-US" dirty="0" smtClean="0"/>
              <a:t> 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 studio download</a:t>
            </a:r>
          </a:p>
          <a:p>
            <a:r>
              <a:rPr lang="en-US" dirty="0" smtClean="0">
                <a:hlinkClick r:id="rId2"/>
              </a:rPr>
              <a:t>https://www.rstudio.com/products/rstudio/download/</a:t>
            </a:r>
            <a:endParaRPr lang="en-US" dirty="0" smtClean="0"/>
          </a:p>
          <a:p>
            <a:r>
              <a:rPr lang="en-US" dirty="0" smtClean="0"/>
              <a:t>R studio Desktop (</a:t>
            </a:r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1.1.453 - Windows </a:t>
            </a:r>
            <a:r>
              <a:rPr lang="en-US" dirty="0" smtClean="0">
                <a:hlinkClick r:id="rId3"/>
              </a:rPr>
              <a:t>Vista/7/8/10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studio server ( works only in Linux)</a:t>
            </a:r>
          </a:p>
          <a:p>
            <a:r>
              <a:rPr lang="en-US" dirty="0" smtClean="0"/>
              <a:t>R- shiny</a:t>
            </a:r>
          </a:p>
          <a:p>
            <a:r>
              <a:rPr lang="en-US" dirty="0" smtClean="0">
                <a:hlinkClick r:id="rId4"/>
              </a:rPr>
              <a:t>https://rstudio.cloud/</a:t>
            </a:r>
            <a:r>
              <a:rPr lang="en-US" dirty="0" smtClean="0"/>
              <a:t> ( Cloud – Azure, AWS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C:\R\R-3.5.0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in scripts with .R ,.r,.</a:t>
            </a:r>
            <a:r>
              <a:rPr lang="en-US" dirty="0" err="1" smtClean="0"/>
              <a:t>Rda</a:t>
            </a:r>
            <a:endParaRPr lang="en-US" dirty="0" smtClean="0"/>
          </a:p>
          <a:p>
            <a:r>
              <a:rPr lang="en-US" dirty="0" smtClean="0"/>
              <a:t>Source(“/path/</a:t>
            </a:r>
            <a:r>
              <a:rPr lang="en-US" dirty="0" err="1" smtClean="0"/>
              <a:t>file.R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Sink for output</a:t>
            </a:r>
          </a:p>
          <a:p>
            <a:endParaRPr lang="en-US" dirty="0"/>
          </a:p>
          <a:p>
            <a:r>
              <a:rPr lang="en-US" dirty="0" smtClean="0"/>
              <a:t>Interactive in CMD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to R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R.Version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getwd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 Locate current working directory path</a:t>
            </a:r>
          </a:p>
          <a:p>
            <a:r>
              <a:rPr lang="en-US" b="1" dirty="0" smtClean="0"/>
              <a:t>C:/Users/radhapavan/Documents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Data, size, Population, Sample</a:t>
            </a:r>
          </a:p>
          <a:p>
            <a:r>
              <a:rPr lang="en-US" dirty="0" smtClean="0"/>
              <a:t>About R Language</a:t>
            </a:r>
          </a:p>
          <a:p>
            <a:r>
              <a:rPr lang="en-US" dirty="0" smtClean="0"/>
              <a:t>R download, installation – CRAN</a:t>
            </a:r>
          </a:p>
          <a:p>
            <a:r>
              <a:rPr lang="en-US" dirty="0" smtClean="0"/>
              <a:t>R GUI</a:t>
            </a:r>
          </a:p>
          <a:p>
            <a:r>
              <a:rPr lang="en-US" dirty="0" smtClean="0"/>
              <a:t>R editors</a:t>
            </a:r>
          </a:p>
          <a:p>
            <a:r>
              <a:rPr lang="en-US" dirty="0" smtClean="0"/>
              <a:t>R Versions</a:t>
            </a:r>
          </a:p>
          <a:p>
            <a:r>
              <a:rPr lang="en-US" dirty="0" smtClean="0"/>
              <a:t>R studio</a:t>
            </a:r>
          </a:p>
          <a:p>
            <a:r>
              <a:rPr lang="en-US" dirty="0" smtClean="0"/>
              <a:t>R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0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: </a:t>
            </a:r>
            <a:r>
              <a:rPr lang="en-US" b="1" dirty="0" smtClean="0">
                <a:solidFill>
                  <a:srgbClr val="FF0000"/>
                </a:solidFill>
              </a:rPr>
              <a:t>facts </a:t>
            </a:r>
            <a:r>
              <a:rPr lang="en-US" dirty="0"/>
              <a:t>and statistics collected together for reference or analysis</a:t>
            </a:r>
            <a:r>
              <a:rPr lang="en-US" dirty="0" smtClean="0"/>
              <a:t>.</a:t>
            </a:r>
          </a:p>
          <a:p>
            <a:r>
              <a:rPr lang="en-US" b="1" dirty="0"/>
              <a:t>Data analytics </a:t>
            </a:r>
            <a:r>
              <a:rPr lang="en-US" dirty="0"/>
              <a:t>(DA) is the process of </a:t>
            </a:r>
            <a:r>
              <a:rPr lang="en-US" b="1" dirty="0"/>
              <a:t>examining </a:t>
            </a:r>
            <a:r>
              <a:rPr lang="en-US" b="1" u="sng" dirty="0">
                <a:hlinkClick r:id="rId2"/>
              </a:rPr>
              <a:t>data</a:t>
            </a:r>
            <a:r>
              <a:rPr lang="en-US" b="1" dirty="0"/>
              <a:t> sets </a:t>
            </a:r>
            <a:r>
              <a:rPr lang="en-US" dirty="0"/>
              <a:t>in order to draw conclusions about the information they contain, </a:t>
            </a:r>
            <a:endParaRPr lang="en-US" dirty="0" smtClean="0"/>
          </a:p>
          <a:p>
            <a:r>
              <a:rPr lang="en-US" dirty="0" smtClean="0"/>
              <a:t>DA = </a:t>
            </a:r>
            <a:r>
              <a:rPr lang="en-US" u="sng" dirty="0">
                <a:hlinkClick r:id="rId3"/>
              </a:rPr>
              <a:t>business </a:t>
            </a:r>
            <a:r>
              <a:rPr lang="en-US" u="sng" dirty="0" smtClean="0">
                <a:hlinkClick r:id="rId3"/>
              </a:rPr>
              <a:t>analytics</a:t>
            </a:r>
            <a:endParaRPr lang="en-US" dirty="0"/>
          </a:p>
          <a:p>
            <a:r>
              <a:rPr lang="en-US" dirty="0" smtClean="0"/>
              <a:t>DA= Data Mining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5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  <a:r>
              <a:rPr lang="en-US" dirty="0"/>
              <a:t> is a process of inspecting, </a:t>
            </a:r>
            <a:r>
              <a:rPr lang="en-US" dirty="0">
                <a:hlinkClick r:id="rId2" tooltip="Data cleansing"/>
              </a:rPr>
              <a:t>cleansing</a:t>
            </a:r>
            <a:r>
              <a:rPr lang="en-US" dirty="0"/>
              <a:t>, </a:t>
            </a:r>
            <a:r>
              <a:rPr lang="en-US" dirty="0">
                <a:hlinkClick r:id="rId3" tooltip="Data transformation"/>
              </a:rPr>
              <a:t>transforming</a:t>
            </a:r>
            <a:r>
              <a:rPr lang="en-US" dirty="0"/>
              <a:t>, and </a:t>
            </a:r>
            <a:r>
              <a:rPr lang="en-US" dirty="0">
                <a:hlinkClick r:id="rId4" tooltip="Data modeling"/>
              </a:rPr>
              <a:t>modeling</a:t>
            </a:r>
            <a:r>
              <a:rPr lang="en-US" dirty="0"/>
              <a:t> </a:t>
            </a:r>
            <a:r>
              <a:rPr lang="en-US" dirty="0">
                <a:hlinkClick r:id="rId5" tooltip="Data"/>
              </a:rPr>
              <a:t>data</a:t>
            </a:r>
            <a:r>
              <a:rPr lang="en-US" dirty="0"/>
              <a:t> with the goal of discovering useful information, informing conclusions, and supporting decision-making.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90" y="2324100"/>
            <a:ext cx="467783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5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Population, Sample,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a </a:t>
            </a:r>
            <a:r>
              <a:rPr lang="en-US" b="1" dirty="0"/>
              <a:t>data sample</a:t>
            </a:r>
            <a:r>
              <a:rPr lang="en-US" dirty="0"/>
              <a:t> is a set of </a:t>
            </a:r>
            <a:r>
              <a:rPr lang="en-US" dirty="0">
                <a:hlinkClick r:id="rId2" tooltip="Data"/>
              </a:rPr>
              <a:t>data</a:t>
            </a:r>
            <a:r>
              <a:rPr lang="en-US" dirty="0"/>
              <a:t> collected and/or selected from a </a:t>
            </a:r>
            <a:r>
              <a:rPr lang="en-US" dirty="0">
                <a:hlinkClick r:id="rId3" tooltip="Statistical population"/>
              </a:rPr>
              <a:t>statistical population</a:t>
            </a:r>
            <a:r>
              <a:rPr lang="en-US" dirty="0"/>
              <a:t> by a defined </a:t>
            </a:r>
            <a:r>
              <a:rPr lang="en-US" dirty="0" smtClean="0"/>
              <a:t>procedure.</a:t>
            </a:r>
          </a:p>
          <a:p>
            <a:endParaRPr lang="en-US" dirty="0"/>
          </a:p>
          <a:p>
            <a:r>
              <a:rPr lang="en-US" b="1" dirty="0" smtClean="0"/>
              <a:t>Observe: </a:t>
            </a:r>
            <a:r>
              <a:rPr lang="en-US" dirty="0" smtClean="0"/>
              <a:t>Sample need procedure. Not just like that, u can choose sample.</a:t>
            </a:r>
          </a:p>
          <a:p>
            <a:r>
              <a:rPr lang="en-US" dirty="0"/>
              <a:t>Typically, the </a:t>
            </a:r>
            <a:r>
              <a:rPr lang="en-US" b="1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is very large, making a </a:t>
            </a:r>
            <a:r>
              <a:rPr lang="en-US" dirty="0">
                <a:hlinkClick r:id="rId4" tooltip="Census"/>
              </a:rPr>
              <a:t>census</a:t>
            </a:r>
            <a:r>
              <a:rPr lang="en-US" dirty="0"/>
              <a:t> or a complete </a:t>
            </a:r>
            <a:r>
              <a:rPr lang="en-US" dirty="0">
                <a:hlinkClick r:id="rId5" tooltip="Enumeration"/>
              </a:rPr>
              <a:t>enumeration</a:t>
            </a:r>
            <a:r>
              <a:rPr lang="en-US" dirty="0"/>
              <a:t> of all the values in the population </a:t>
            </a:r>
            <a:r>
              <a:rPr lang="en-US" b="1" dirty="0">
                <a:solidFill>
                  <a:srgbClr val="FF0000"/>
                </a:solidFill>
              </a:rPr>
              <a:t>either impractical or impossible.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1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usually represents </a:t>
            </a:r>
            <a:r>
              <a:rPr lang="en-US" b="1" dirty="0"/>
              <a:t>a subset of manageable size. </a:t>
            </a:r>
            <a:endParaRPr lang="en-US" b="1" dirty="0" smtClean="0"/>
          </a:p>
          <a:p>
            <a:r>
              <a:rPr lang="en-US" dirty="0" smtClean="0"/>
              <a:t>Samples </a:t>
            </a:r>
            <a:r>
              <a:rPr lang="en-US" dirty="0"/>
              <a:t>are collected and </a:t>
            </a:r>
            <a:r>
              <a:rPr lang="en-US" dirty="0">
                <a:hlinkClick r:id="rId2" tooltip="Statistic"/>
              </a:rPr>
              <a:t>statistics</a:t>
            </a:r>
            <a:r>
              <a:rPr lang="en-US" dirty="0"/>
              <a:t> are calculated from the samples, so that one can make </a:t>
            </a:r>
            <a:r>
              <a:rPr lang="en-US" dirty="0">
                <a:hlinkClick r:id="rId3" tooltip="Inference"/>
              </a:rPr>
              <a:t>inferences</a:t>
            </a:r>
            <a:r>
              <a:rPr lang="en-US" dirty="0"/>
              <a:t> or </a:t>
            </a:r>
            <a:r>
              <a:rPr lang="en-US" dirty="0">
                <a:hlinkClick r:id="rId4" tooltip="Extrapolation"/>
              </a:rPr>
              <a:t>extrapolations</a:t>
            </a:r>
            <a:r>
              <a:rPr lang="en-US" dirty="0"/>
              <a:t> from the sample to the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Program Originated from “S” Language</a:t>
            </a:r>
          </a:p>
          <a:p>
            <a:r>
              <a:rPr lang="en-US" dirty="0" smtClean="0"/>
              <a:t>S by Rick Becker of Bell Labs</a:t>
            </a:r>
          </a:p>
          <a:p>
            <a:r>
              <a:rPr lang="en-US" dirty="0" smtClean="0"/>
              <a:t>Integrates suite of software</a:t>
            </a:r>
          </a:p>
          <a:p>
            <a:r>
              <a:rPr lang="en-US" dirty="0" smtClean="0"/>
              <a:t>R by Ross </a:t>
            </a:r>
            <a:r>
              <a:rPr lang="en-US" dirty="0" err="1" smtClean="0"/>
              <a:t>Ihaka</a:t>
            </a:r>
            <a:r>
              <a:rPr lang="en-US" dirty="0" smtClean="0"/>
              <a:t>, </a:t>
            </a:r>
            <a:r>
              <a:rPr lang="en-US" dirty="0"/>
              <a:t>R</a:t>
            </a:r>
            <a:r>
              <a:rPr lang="en-US" dirty="0" smtClean="0"/>
              <a:t>obert Gentleman ( R)</a:t>
            </a:r>
          </a:p>
          <a:p>
            <a:r>
              <a:rPr lang="en-US" dirty="0" smtClean="0"/>
              <a:t>First in 1993. stable version from 2000</a:t>
            </a:r>
          </a:p>
          <a:p>
            <a:r>
              <a:rPr lang="en-US" dirty="0" smtClean="0"/>
              <a:t>General Public License</a:t>
            </a:r>
          </a:p>
          <a:p>
            <a:r>
              <a:rPr lang="en-US" dirty="0" smtClean="0"/>
              <a:t>Free cost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https://cran.r-project.org/bin/windows/base/</a:t>
            </a:r>
            <a:endParaRPr lang="en-US" dirty="0" smtClean="0"/>
          </a:p>
          <a:p>
            <a:r>
              <a:rPr lang="en-US" dirty="0" smtClean="0"/>
              <a:t>Appropriate OS. ( windows /Linux/ Mac )</a:t>
            </a:r>
          </a:p>
          <a:p>
            <a:r>
              <a:rPr lang="en-US" dirty="0" smtClean="0"/>
              <a:t>Windows 32/64 bit</a:t>
            </a:r>
          </a:p>
          <a:p>
            <a:r>
              <a:rPr lang="en-US" dirty="0" smtClean="0"/>
              <a:t>64bit is high performance, Recommended</a:t>
            </a:r>
          </a:p>
          <a:p>
            <a:r>
              <a:rPr lang="en-US" dirty="0" smtClean="0">
                <a:hlinkClick r:id="rId3"/>
              </a:rPr>
              <a:t>https://cran.r-project.org/doc/manuals/r-release/R-intro.pdf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66</TotalTime>
  <Words>306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R Introduction</vt:lpstr>
      <vt:lpstr>PowerPoint Presentation</vt:lpstr>
      <vt:lpstr>PowerPoint Presentation</vt:lpstr>
      <vt:lpstr>PowerPoint Presentation</vt:lpstr>
      <vt:lpstr>PowerPoint Presentation</vt:lpstr>
      <vt:lpstr>Population, Sample, size</vt:lpstr>
      <vt:lpstr>sample</vt:lpstr>
      <vt:lpstr>PowerPoint Presentation</vt:lpstr>
      <vt:lpstr>R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radhapavan</dc:creator>
  <cp:lastModifiedBy>radha</cp:lastModifiedBy>
  <cp:revision>39</cp:revision>
  <dcterms:created xsi:type="dcterms:W3CDTF">2018-05-29T18:05:43Z</dcterms:created>
  <dcterms:modified xsi:type="dcterms:W3CDTF">2018-06-24T15:48:10Z</dcterms:modified>
</cp:coreProperties>
</file>