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4554CD-B6E4-4E82-803E-3DBEAEE475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C62B3-3662-4488-A8AF-7DB42D010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4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6A34A-2D66-4FE7-A07D-9F44660BB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0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173E7-1A30-4E5A-92BD-E96A955AF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98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80D46-CA1E-4862-8C21-59497CFE9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5435E-0D67-4AD9-B7E0-D1061E4D15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6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5C4D1-B9C6-4AED-B0EA-AEF645D7A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1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A5C97-D482-4DF6-9902-424FBDF15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8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E9C1-574D-4E65-9BAC-A6B6AF9AF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5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71253-6882-4DB5-BCB4-F959D4158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42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FB642-6E09-4A7F-8339-D3E543C4D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0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76809A-45B3-4835-A47B-E2D5034331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Strings, Integers, Cast,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 "hello"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print(a[1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  # position in the text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print(a[2:4]) # range, substring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strip()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removes any whitespace from the beginning or the end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a.strip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(a))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2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lower()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replace("H", "J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(",") # most used !! , converts to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3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String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Input()</a:t>
            </a:r>
          </a:p>
          <a:p>
            <a:endParaRPr lang="en-US" dirty="0"/>
          </a:p>
          <a:p>
            <a:r>
              <a:rPr lang="en-US" dirty="0" smtClean="0"/>
              <a:t>print("Enter your name:")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x = input()</a:t>
            </a:r>
          </a:p>
          <a:p>
            <a:r>
              <a:rPr lang="en-US" dirty="0" smtClean="0"/>
              <a:t>print("Hello, " + x)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( + , - , %, / , % (modulus),** ,// ( Floor </a:t>
            </a:r>
            <a:r>
              <a:rPr lang="en-US" dirty="0" err="1" smtClean="0"/>
              <a:t>dividion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Comparison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Identity operators</a:t>
            </a:r>
          </a:p>
          <a:p>
            <a:r>
              <a:rPr lang="en-US" dirty="0" smtClean="0"/>
              <a:t>Membership operators</a:t>
            </a:r>
          </a:p>
          <a:p>
            <a:r>
              <a:rPr lang="en-US" dirty="0" smtClean="0"/>
              <a:t>Bitwise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	Modulus</a:t>
            </a:r>
          </a:p>
          <a:p>
            <a:r>
              <a:rPr lang="en-US" dirty="0" smtClean="0"/>
              <a:t>**	Exponentiation</a:t>
            </a:r>
          </a:p>
          <a:p>
            <a:r>
              <a:rPr lang="en-US" dirty="0" smtClean="0"/>
              <a:t>//	Floor 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100</a:t>
            </a:r>
          </a:p>
          <a:p>
            <a:r>
              <a:rPr lang="en-US" dirty="0" smtClean="0"/>
              <a:t>y = 26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x%y</a:t>
            </a:r>
            <a:r>
              <a:rPr lang="en-US" dirty="0" smtClean="0"/>
              <a:t>) # Remainder</a:t>
            </a:r>
          </a:p>
          <a:p>
            <a:r>
              <a:rPr lang="en-US" dirty="0" smtClean="0"/>
              <a:t>print(x**y)</a:t>
            </a:r>
          </a:p>
          <a:p>
            <a:r>
              <a:rPr lang="en-US" dirty="0" smtClean="0"/>
              <a:t>print(x//y) # quotient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0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23" y="1752600"/>
            <a:ext cx="573535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11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17861"/>
            <a:ext cx="7772400" cy="278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9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88667"/>
            <a:ext cx="7772400" cy="164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8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75001"/>
            <a:ext cx="7772400" cy="14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1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Indentations  - the indentation is very important.</a:t>
            </a:r>
          </a:p>
          <a:p>
            <a:r>
              <a:rPr lang="en-US" b="1" dirty="0" smtClean="0"/>
              <a:t>Indentation means – space for each Line in the code.  White space – matters !!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Indentation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indicate a block of code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31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9096"/>
            <a:ext cx="7772400" cy="152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5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Bitwise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Operators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9657"/>
            <a:ext cx="7772400" cy="22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0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XOR – exclusive OR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0b1111 </a:t>
            </a:r>
            <a:r>
              <a:rPr lang="en-US" dirty="0" smtClean="0"/>
              <a:t>^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0b1111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np.bitwise_xor</a:t>
            </a:r>
            <a:r>
              <a:rPr lang="en-US" dirty="0" smtClean="0"/>
              <a:t>(13, 17)</a:t>
            </a:r>
          </a:p>
          <a:p>
            <a:r>
              <a:rPr lang="en-US" dirty="0" smtClean="0"/>
              <a:t>28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np.binary_repr</a:t>
            </a:r>
            <a:r>
              <a:rPr lang="en-US" dirty="0" smtClean="0"/>
              <a:t>(28)</a:t>
            </a:r>
          </a:p>
          <a:p>
            <a:r>
              <a:rPr lang="en-US" smtClean="0"/>
              <a:t>'11100'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#This is a comment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– hash</a:t>
            </a:r>
          </a:p>
          <a:p>
            <a:r>
              <a:rPr lang="en-US" dirty="0"/>
              <a:t> </a:t>
            </a:r>
            <a:r>
              <a:rPr lang="en-US" dirty="0" smtClean="0"/>
              <a:t>‘’’   ‘’’’  - doc string for multi line</a:t>
            </a:r>
          </a:p>
          <a:p>
            <a:r>
              <a:rPr lang="en-US" dirty="0" smtClean="0"/>
              <a:t>"""This is a </a:t>
            </a:r>
          </a:p>
          <a:p>
            <a:r>
              <a:rPr lang="en-US" dirty="0" smtClean="0"/>
              <a:t>multiline </a:t>
            </a:r>
            <a:r>
              <a:rPr lang="en-US" dirty="0" err="1" smtClean="0"/>
              <a:t>docstring</a:t>
            </a:r>
            <a:r>
              <a:rPr lang="en-US" dirty="0" smtClean="0"/>
              <a:t>.""“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Variables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has no command for declaring 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variable.</a:t>
            </a:r>
          </a:p>
          <a:p>
            <a:r>
              <a:rPr lang="en-US" dirty="0" smtClean="0"/>
              <a:t>No need to use Prefix / suffix  like “$” or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x = 10</a:t>
            </a:r>
          </a:p>
          <a:p>
            <a:r>
              <a:rPr lang="en-US" dirty="0" smtClean="0"/>
              <a:t>Auto Data type. No need declare specifically.</a:t>
            </a:r>
          </a:p>
          <a:p>
            <a:r>
              <a:rPr lang="en-US" dirty="0" smtClean="0"/>
              <a:t>x = 4 # x is </a:t>
            </a:r>
            <a:r>
              <a:rPr lang="en-US" b="1" dirty="0" smtClean="0">
                <a:solidFill>
                  <a:schemeClr val="tx2"/>
                </a:solidFill>
              </a:rPr>
              <a:t>of type </a:t>
            </a:r>
            <a:r>
              <a:rPr lang="en-US" b="1" dirty="0" err="1" smtClean="0">
                <a:solidFill>
                  <a:schemeClr val="tx2"/>
                </a:solidFill>
              </a:rPr>
              <a:t>int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x = "Sally" # x is </a:t>
            </a:r>
            <a:r>
              <a:rPr lang="en-US" b="1" dirty="0" smtClean="0">
                <a:solidFill>
                  <a:schemeClr val="tx2"/>
                </a:solidFill>
              </a:rPr>
              <a:t>now of type string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name </a:t>
            </a:r>
            <a:r>
              <a:rPr lang="en-US" b="1" dirty="0" smtClean="0">
                <a:solidFill>
                  <a:schemeClr val="tx2"/>
                </a:solidFill>
              </a:rPr>
              <a:t>must start with a letter or the underscore character</a:t>
            </a:r>
          </a:p>
          <a:p>
            <a:r>
              <a:rPr lang="en-US" dirty="0" smtClean="0"/>
              <a:t>A variable name cannot start with a number</a:t>
            </a:r>
          </a:p>
          <a:p>
            <a:r>
              <a:rPr lang="en-US" dirty="0" smtClean="0"/>
              <a:t>A variable name can only contain alpha-numeric characters and underscores (A-z, 0-9, and _ )</a:t>
            </a:r>
          </a:p>
          <a:p>
            <a:r>
              <a:rPr lang="en-US" dirty="0" smtClean="0"/>
              <a:t>Variable names are case-sensitive (age, Age and AGE are three different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</a:p>
          <a:p>
            <a:r>
              <a:rPr lang="en-US" dirty="0" smtClean="0"/>
              <a:t>Print(“ text” +  txt 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number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 Error</a:t>
            </a:r>
          </a:p>
          <a:p>
            <a:r>
              <a:rPr lang="es-ES" dirty="0" smtClean="0"/>
              <a:t>x = 100</a:t>
            </a:r>
          </a:p>
          <a:p>
            <a:r>
              <a:rPr lang="es-ES" dirty="0" smtClean="0"/>
              <a:t>y = "</a:t>
            </a:r>
            <a:r>
              <a:rPr lang="es-ES" dirty="0" err="1" smtClean="0"/>
              <a:t>Pavan</a:t>
            </a:r>
            <a:r>
              <a:rPr lang="es-ES" dirty="0" smtClean="0"/>
              <a:t>"</a:t>
            </a:r>
          </a:p>
          <a:p>
            <a:r>
              <a:rPr lang="es-ES" dirty="0" smtClean="0"/>
              <a:t>#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x+y</a:t>
            </a:r>
            <a:r>
              <a:rPr lang="es-ES" dirty="0" smtClean="0"/>
              <a:t>) - error         </a:t>
            </a:r>
            <a:r>
              <a:rPr lang="es-ES" dirty="0" err="1" smtClean="0"/>
              <a:t>print</a:t>
            </a:r>
            <a:r>
              <a:rPr lang="es-ES" dirty="0" smtClean="0"/>
              <a:t>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 = 1.25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 = 1+4j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print(type(x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a type on to a variable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Convert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float(x)</a:t>
            </a:r>
          </a:p>
          <a:p>
            <a:r>
              <a:rPr lang="en-US" dirty="0" smtClean="0"/>
              <a:t>Complex(x)</a:t>
            </a:r>
          </a:p>
          <a:p>
            <a:r>
              <a:rPr lang="en-US" b="1" dirty="0">
                <a:solidFill>
                  <a:schemeClr val="tx2"/>
                </a:solidFill>
              </a:rPr>
              <a:t>y = 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b="1" dirty="0">
                <a:solidFill>
                  <a:schemeClr val="tx2"/>
                </a:solidFill>
              </a:rPr>
              <a:t>(2.8) # y will be 2</a:t>
            </a:r>
          </a:p>
        </p:txBody>
      </p:sp>
    </p:spTree>
    <p:extLst>
      <p:ext uri="{BB962C8B-B14F-4D97-AF65-F5344CB8AC3E}">
        <p14:creationId xmlns:p14="http://schemas.microsoft.com/office/powerpoint/2010/main" val="96192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either single quotation marks, or double quotation marks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pavan</a:t>
            </a:r>
            <a:r>
              <a:rPr lang="en-US" dirty="0" smtClean="0"/>
              <a:t>’,   “ </a:t>
            </a:r>
            <a:r>
              <a:rPr lang="en-US" dirty="0" err="1" smtClean="0"/>
              <a:t>pavan</a:t>
            </a:r>
            <a:r>
              <a:rPr lang="en-US" dirty="0" smtClean="0"/>
              <a:t>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076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67</TotalTime>
  <Words>359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Narrow</vt:lpstr>
      <vt:lpstr>Impact</vt:lpstr>
      <vt:lpstr>Monotype Sorts</vt:lpstr>
      <vt:lpstr>Arial</vt:lpstr>
      <vt:lpstr>Straight edge design template</vt:lpstr>
      <vt:lpstr>Python</vt:lpstr>
      <vt:lpstr>PowerPoint Presentation</vt:lpstr>
      <vt:lpstr>comments</vt:lpstr>
      <vt:lpstr>PowerPoint Presentation</vt:lpstr>
      <vt:lpstr>Variable Names</vt:lpstr>
      <vt:lpstr>PowerPoint Presentation</vt:lpstr>
      <vt:lpstr>Python Numbers</vt:lpstr>
      <vt:lpstr>cast</vt:lpstr>
      <vt:lpstr>String</vt:lpstr>
      <vt:lpstr>PowerPoint Presentation</vt:lpstr>
      <vt:lpstr>PowerPoint Presentation</vt:lpstr>
      <vt:lpstr>Command-line String Input</vt:lpstr>
      <vt:lpstr>Operators</vt:lpstr>
      <vt:lpstr>PowerPoint Presentation</vt:lpstr>
      <vt:lpstr>PowerPoint Presentation</vt:lpstr>
      <vt:lpstr>Assignment</vt:lpstr>
      <vt:lpstr>Comparision</vt:lpstr>
      <vt:lpstr>Logical</vt:lpstr>
      <vt:lpstr>identity</vt:lpstr>
      <vt:lpstr>Membership</vt:lpstr>
      <vt:lpstr>Bitwise Operators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</dc:creator>
  <cp:lastModifiedBy>radha</cp:lastModifiedBy>
  <cp:revision>51</cp:revision>
  <cp:lastPrinted>1601-01-01T00:00:00Z</cp:lastPrinted>
  <dcterms:created xsi:type="dcterms:W3CDTF">2018-06-25T11:24:52Z</dcterms:created>
  <dcterms:modified xsi:type="dcterms:W3CDTF">2018-06-25T12:32:36Z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TC010690781033</vt:lpwstr>
  </property>
</Properties>
</file>