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73EC219-265C-4BE0-B057-A77C80B93FE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D76C7C9-184E-48CB-8F6F-CD395B6129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8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Data Types</a:t>
            </a:r>
          </a:p>
          <a:p>
            <a:r>
              <a:rPr lang="en-US" dirty="0"/>
              <a:t>Python has </a:t>
            </a:r>
            <a:r>
              <a:rPr lang="en-US" b="1" dirty="0">
                <a:solidFill>
                  <a:srgbClr val="FF0000"/>
                </a:solidFill>
              </a:rPr>
              <a:t>five standard </a:t>
            </a:r>
            <a:r>
              <a:rPr lang="en-US" dirty="0"/>
              <a:t>data types −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3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= 10</a:t>
            </a:r>
          </a:p>
          <a:p>
            <a:r>
              <a:rPr lang="en-US" dirty="0" smtClean="0"/>
              <a:t>Long = 10L</a:t>
            </a:r>
          </a:p>
          <a:p>
            <a:r>
              <a:rPr lang="en-US" dirty="0" smtClean="0"/>
              <a:t>Float = 3.25</a:t>
            </a:r>
          </a:p>
          <a:p>
            <a:r>
              <a:rPr lang="en-US" b="1" dirty="0" smtClean="0"/>
              <a:t>Complex = 1+3i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</a:t>
            </a:r>
            <a:r>
              <a:rPr lang="en-US" dirty="0" smtClean="0"/>
              <a:t> = 'Hello World!'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)          # Prints complete string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[0])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[0:5])</a:t>
            </a:r>
          </a:p>
          <a:p>
            <a:r>
              <a:rPr lang="en-US" dirty="0" smtClean="0"/>
              <a:t>print( </a:t>
            </a:r>
            <a:r>
              <a:rPr lang="en-US" dirty="0" err="1" smtClean="0"/>
              <a:t>str</a:t>
            </a:r>
            <a:r>
              <a:rPr lang="en-US" dirty="0" smtClean="0"/>
              <a:t> * 2 )     # Prints string two times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str</a:t>
            </a:r>
            <a:r>
              <a:rPr lang="en-US" dirty="0" smtClean="0"/>
              <a:t> + "TEST" )# Prints concatenated string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3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 ]</a:t>
            </a:r>
          </a:p>
          <a:p>
            <a:endParaRPr lang="en-US" dirty="0"/>
          </a:p>
          <a:p>
            <a:r>
              <a:rPr lang="en-US" b="1" i="1" dirty="0"/>
              <a:t>list </a:t>
            </a:r>
            <a:r>
              <a:rPr lang="en-US" dirty="0" smtClean="0"/>
              <a:t>= [ </a:t>
            </a:r>
            <a:r>
              <a:rPr lang="en-US" b="1" dirty="0"/>
              <a:t>'</a:t>
            </a:r>
            <a:r>
              <a:rPr lang="en-US" b="1" dirty="0" err="1"/>
              <a:t>abcd</a:t>
            </a:r>
            <a:r>
              <a:rPr lang="en-US" b="1" dirty="0"/>
              <a:t>'</a:t>
            </a:r>
            <a:r>
              <a:rPr lang="en-US" dirty="0" smtClean="0"/>
              <a:t>, </a:t>
            </a:r>
            <a:r>
              <a:rPr lang="en-US" dirty="0"/>
              <a:t>786 </a:t>
            </a:r>
            <a:r>
              <a:rPr lang="en-US" dirty="0" smtClean="0"/>
              <a:t>, </a:t>
            </a:r>
            <a:r>
              <a:rPr lang="en-US" dirty="0"/>
              <a:t>2.23</a:t>
            </a:r>
            <a:r>
              <a:rPr lang="en-US" dirty="0" smtClean="0"/>
              <a:t>, </a:t>
            </a:r>
            <a:r>
              <a:rPr lang="en-US" b="1" dirty="0"/>
              <a:t>'john'</a:t>
            </a:r>
            <a:r>
              <a:rPr lang="en-US" dirty="0" smtClean="0"/>
              <a:t>, </a:t>
            </a:r>
            <a:r>
              <a:rPr lang="en-US" dirty="0"/>
              <a:t>70.2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b="1" i="1" dirty="0" err="1"/>
              <a:t>tinylist</a:t>
            </a:r>
            <a:r>
              <a:rPr lang="en-US" b="1" i="1" dirty="0"/>
              <a:t> </a:t>
            </a:r>
            <a:r>
              <a:rPr lang="en-US" dirty="0" smtClean="0"/>
              <a:t>= [</a:t>
            </a:r>
            <a:r>
              <a:rPr lang="en-US" dirty="0"/>
              <a:t>123</a:t>
            </a:r>
            <a:r>
              <a:rPr lang="en-US" dirty="0" smtClean="0"/>
              <a:t>, </a:t>
            </a:r>
            <a:r>
              <a:rPr lang="en-US" b="1" dirty="0"/>
              <a:t>'john</a:t>
            </a:r>
            <a:r>
              <a:rPr lang="en-US" b="1" dirty="0" smtClean="0"/>
              <a:t>'</a:t>
            </a:r>
            <a:r>
              <a:rPr lang="en-US" dirty="0" smtClean="0"/>
              <a:t>]</a:t>
            </a:r>
          </a:p>
          <a:p>
            <a:r>
              <a:rPr lang="en-US" dirty="0" smtClean="0"/>
              <a:t>Nu</a:t>
            </a:r>
          </a:p>
          <a:p>
            <a:r>
              <a:rPr lang="en-US" dirty="0"/>
              <a:t>print</a:t>
            </a:r>
            <a:r>
              <a:rPr lang="en-US" dirty="0" smtClean="0"/>
              <a:t>( </a:t>
            </a:r>
            <a:r>
              <a:rPr lang="en-US" b="1" i="1" dirty="0"/>
              <a:t>list </a:t>
            </a:r>
            <a:r>
              <a:rPr lang="en-US" dirty="0" smtClean="0"/>
              <a:t>)         </a:t>
            </a:r>
            <a:r>
              <a:rPr lang="en-US" i="1" dirty="0"/>
              <a:t># Prints complete list</a:t>
            </a:r>
            <a:br>
              <a:rPr lang="en-US" i="1" dirty="0"/>
            </a:br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b="1" i="1" dirty="0"/>
              <a:t>list</a:t>
            </a:r>
            <a:r>
              <a:rPr lang="en-US" dirty="0" smtClean="0"/>
              <a:t>[</a:t>
            </a:r>
            <a:r>
              <a:rPr lang="en-US" dirty="0"/>
              <a:t>0</a:t>
            </a:r>
            <a:r>
              <a:rPr lang="en-US" dirty="0" smtClean="0"/>
              <a:t>] )      </a:t>
            </a:r>
            <a:r>
              <a:rPr lang="en-US" i="1" dirty="0"/>
              <a:t># Prints first element of the list</a:t>
            </a:r>
            <a:br>
              <a:rPr lang="en-US" i="1" dirty="0"/>
            </a:br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b="1" i="1" dirty="0"/>
              <a:t>list</a:t>
            </a:r>
            <a:r>
              <a:rPr lang="en-US" dirty="0" smtClean="0"/>
              <a:t>[</a:t>
            </a:r>
            <a:r>
              <a:rPr lang="en-US" dirty="0"/>
              <a:t>1</a:t>
            </a:r>
            <a:r>
              <a:rPr lang="en-US" dirty="0" smtClean="0"/>
              <a:t>:</a:t>
            </a:r>
            <a:r>
              <a:rPr lang="en-US" dirty="0"/>
              <a:t>3</a:t>
            </a:r>
            <a:r>
              <a:rPr lang="en-US" dirty="0" smtClean="0"/>
              <a:t>])     </a:t>
            </a:r>
            <a:r>
              <a:rPr lang="en-US" i="1" dirty="0"/>
              <a:t># Prints elements starting from 2nd till 4th</a:t>
            </a:r>
            <a:r>
              <a:rPr lang="en-US" dirty="0" smtClean="0"/>
              <a:t>mbers, character types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7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 )</a:t>
            </a:r>
          </a:p>
          <a:p>
            <a:r>
              <a:rPr lang="en-US" dirty="0" smtClean="0">
                <a:effectLst/>
              </a:rPr>
              <a:t>tuple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(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',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786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2.23,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'john',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70.2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tinytuple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(123,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'john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 smtClean="0"/>
              <a:t>Read only</a:t>
            </a:r>
          </a:p>
          <a:p>
            <a:r>
              <a:rPr lang="en-US" dirty="0" smtClean="0"/>
              <a:t>Non modifiable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Tuples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4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 are kind of hash table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Key – value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{  }</a:t>
            </a:r>
          </a:p>
          <a:p>
            <a:r>
              <a:rPr lang="en-US" dirty="0" err="1" smtClean="0"/>
              <a:t>Key:value</a:t>
            </a:r>
            <a:endParaRPr lang="en-US" dirty="0"/>
          </a:p>
          <a:p>
            <a:r>
              <a:rPr lang="en-US" dirty="0" err="1" smtClean="0">
                <a:effectLst/>
              </a:rPr>
              <a:t>tinydict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=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{'name'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'john','code'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6734,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'</a:t>
            </a:r>
            <a:r>
              <a:rPr lang="en-US" dirty="0" err="1"/>
              <a:t>dept</a:t>
            </a:r>
            <a:r>
              <a:rPr lang="en-US" dirty="0"/>
              <a:t>':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'sales</a:t>
            </a:r>
            <a:r>
              <a:rPr lang="en-US" dirty="0" smtClean="0"/>
              <a:t>'}</a:t>
            </a:r>
          </a:p>
          <a:p>
            <a:r>
              <a:rPr lang="en-US" b="1" i="1" dirty="0" err="1"/>
              <a:t>tinydict</a:t>
            </a:r>
            <a:r>
              <a:rPr lang="en-US" b="1" i="1" dirty="0"/>
              <a:t> </a:t>
            </a:r>
            <a:r>
              <a:rPr lang="en-US" dirty="0" smtClean="0"/>
              <a:t>= {</a:t>
            </a:r>
            <a:r>
              <a:rPr lang="en-US" b="1" dirty="0"/>
              <a:t>'name'</a:t>
            </a:r>
            <a:r>
              <a:rPr lang="en-US" dirty="0" smtClean="0"/>
              <a:t>: </a:t>
            </a:r>
            <a:r>
              <a:rPr lang="en-US" b="1" dirty="0"/>
              <a:t>'john'</a:t>
            </a:r>
            <a:r>
              <a:rPr lang="en-US" dirty="0" smtClean="0"/>
              <a:t>,</a:t>
            </a:r>
            <a:r>
              <a:rPr lang="en-US" b="1" dirty="0"/>
              <a:t>'code'</a:t>
            </a:r>
            <a:r>
              <a:rPr lang="en-US" dirty="0" smtClean="0"/>
              <a:t>:</a:t>
            </a:r>
            <a:r>
              <a:rPr lang="en-US" dirty="0"/>
              <a:t>6734</a:t>
            </a:r>
            <a:r>
              <a:rPr lang="en-US" dirty="0" smtClean="0"/>
              <a:t>, </a:t>
            </a:r>
            <a:r>
              <a:rPr lang="en-US" b="1" dirty="0"/>
              <a:t>'</a:t>
            </a:r>
            <a:r>
              <a:rPr lang="en-US" b="1" dirty="0" err="1"/>
              <a:t>dept</a:t>
            </a:r>
            <a:r>
              <a:rPr lang="en-US" b="1" dirty="0"/>
              <a:t>'</a:t>
            </a:r>
            <a:r>
              <a:rPr lang="en-US" dirty="0" smtClean="0"/>
              <a:t>: </a:t>
            </a:r>
            <a:r>
              <a:rPr lang="en-US" b="1" dirty="0"/>
              <a:t>'sales'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b="1" i="1" dirty="0" err="1"/>
              <a:t>tinydict</a:t>
            </a:r>
            <a:r>
              <a:rPr lang="en-US" dirty="0" smtClean="0"/>
              <a:t>[</a:t>
            </a:r>
            <a:r>
              <a:rPr lang="en-US" b="1" dirty="0"/>
              <a:t>'name'</a:t>
            </a:r>
            <a:r>
              <a:rPr lang="en-US" dirty="0" smtClean="0"/>
              <a:t>])       </a:t>
            </a:r>
            <a:r>
              <a:rPr lang="en-US" i="1" dirty="0"/>
              <a:t># Prints value for 'one' 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9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b="1" i="1" dirty="0" err="1"/>
              <a:t>tinydict</a:t>
            </a:r>
            <a:r>
              <a:rPr lang="en-US" dirty="0" err="1" smtClean="0"/>
              <a:t>.keys</a:t>
            </a:r>
            <a:r>
              <a:rPr lang="en-US" dirty="0" smtClean="0"/>
              <a:t>())   </a:t>
            </a:r>
            <a:r>
              <a:rPr lang="en-US" i="1" dirty="0"/>
              <a:t># Prints all the keys</a:t>
            </a:r>
            <a:br>
              <a:rPr lang="en-US" i="1" dirty="0"/>
            </a:br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b="1" i="1" dirty="0" err="1"/>
              <a:t>tinydict</a:t>
            </a:r>
            <a:r>
              <a:rPr lang="en-US" dirty="0" err="1" smtClean="0"/>
              <a:t>.values</a:t>
            </a:r>
            <a:r>
              <a:rPr lang="en-US" dirty="0" smtClean="0"/>
              <a:t>()) </a:t>
            </a:r>
            <a:r>
              <a:rPr lang="en-US" i="1" dirty="0"/>
              <a:t># Prints all the values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– keys,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Tuple()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List()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float(5</a:t>
            </a:r>
            <a:r>
              <a:rPr lang="en-US" dirty="0" smtClean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(10.6</a:t>
            </a:r>
            <a:r>
              <a:rPr lang="en-US" dirty="0" smtClean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(25)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 Conversion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0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 Python Program to find the area of triangle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a </a:t>
            </a:r>
            <a:r>
              <a:rPr lang="en-US" dirty="0"/>
              <a:t>= </a:t>
            </a:r>
            <a:r>
              <a:rPr lang="en-US" dirty="0"/>
              <a:t>5</a:t>
            </a:r>
            <a:br>
              <a:rPr lang="en-US" dirty="0"/>
            </a:br>
            <a:r>
              <a:rPr lang="en-US" b="1" i="1" dirty="0"/>
              <a:t>b </a:t>
            </a:r>
            <a:r>
              <a:rPr lang="en-US" dirty="0"/>
              <a:t>= </a:t>
            </a:r>
            <a:r>
              <a:rPr lang="en-US" dirty="0"/>
              <a:t>6</a:t>
            </a:r>
            <a:br>
              <a:rPr lang="en-US" dirty="0"/>
            </a:br>
            <a:r>
              <a:rPr lang="en-US" b="1" i="1" dirty="0"/>
              <a:t>c </a:t>
            </a:r>
            <a:r>
              <a:rPr lang="en-US" dirty="0"/>
              <a:t>= </a:t>
            </a:r>
            <a:r>
              <a:rPr lang="en-US" dirty="0"/>
              <a:t>7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 Uncomment below to take inputs from the user</a:t>
            </a:r>
            <a:br>
              <a:rPr lang="en-US" i="1" dirty="0"/>
            </a:br>
            <a:r>
              <a:rPr lang="en-US" i="1" dirty="0"/>
              <a:t># a = float(input('Enter first side: '))</a:t>
            </a:r>
            <a:br>
              <a:rPr lang="en-US" i="1" dirty="0"/>
            </a:br>
            <a:r>
              <a:rPr lang="en-US" i="1" dirty="0"/>
              <a:t># b = float(input('Enter second side: '))</a:t>
            </a:r>
            <a:br>
              <a:rPr lang="en-US" i="1" dirty="0"/>
            </a:br>
            <a:r>
              <a:rPr lang="en-US" i="1" dirty="0"/>
              <a:t># c = float(input('Enter third side: '))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# calculate the semi-perimeter</a:t>
            </a:r>
            <a:br>
              <a:rPr lang="en-US" i="1" dirty="0"/>
            </a:br>
            <a:r>
              <a:rPr lang="en-US" b="1" i="1" dirty="0"/>
              <a:t>s </a:t>
            </a:r>
            <a:r>
              <a:rPr lang="en-US" dirty="0"/>
              <a:t>= (</a:t>
            </a:r>
            <a:r>
              <a:rPr lang="en-US" b="1" i="1" dirty="0"/>
              <a:t>a </a:t>
            </a:r>
            <a:r>
              <a:rPr lang="en-US" dirty="0"/>
              <a:t>+ </a:t>
            </a:r>
            <a:r>
              <a:rPr lang="en-US" b="1" i="1" dirty="0"/>
              <a:t>b </a:t>
            </a:r>
            <a:r>
              <a:rPr lang="en-US" dirty="0"/>
              <a:t>+ </a:t>
            </a:r>
            <a:r>
              <a:rPr lang="en-US" b="1" i="1" dirty="0"/>
              <a:t>c</a:t>
            </a:r>
            <a:r>
              <a:rPr lang="en-US" dirty="0"/>
              <a:t>) / </a:t>
            </a: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 calculate the area</a:t>
            </a:r>
            <a:br>
              <a:rPr lang="en-US" i="1" dirty="0"/>
            </a:br>
            <a:r>
              <a:rPr lang="en-US" b="1" i="1" dirty="0" err="1"/>
              <a:t>area</a:t>
            </a:r>
            <a:r>
              <a:rPr lang="en-US" b="1" i="1" dirty="0"/>
              <a:t> </a:t>
            </a:r>
            <a:r>
              <a:rPr lang="en-US" dirty="0"/>
              <a:t>= (</a:t>
            </a:r>
            <a:r>
              <a:rPr lang="en-US" b="1" i="1" dirty="0"/>
              <a:t>s</a:t>
            </a:r>
            <a:r>
              <a:rPr lang="en-US" dirty="0"/>
              <a:t>*(</a:t>
            </a:r>
            <a:r>
              <a:rPr lang="en-US" b="1" i="1" dirty="0"/>
              <a:t>s</a:t>
            </a:r>
            <a:r>
              <a:rPr lang="en-US" dirty="0"/>
              <a:t>-</a:t>
            </a:r>
            <a:r>
              <a:rPr lang="en-US" b="1" i="1" dirty="0"/>
              <a:t>a</a:t>
            </a:r>
            <a:r>
              <a:rPr lang="en-US" dirty="0"/>
              <a:t>)*(</a:t>
            </a:r>
            <a:r>
              <a:rPr lang="en-US" b="1" i="1" dirty="0"/>
              <a:t>s</a:t>
            </a:r>
            <a:r>
              <a:rPr lang="en-US" dirty="0"/>
              <a:t>-</a:t>
            </a:r>
            <a:r>
              <a:rPr lang="en-US" b="1" i="1" dirty="0"/>
              <a:t>b</a:t>
            </a:r>
            <a:r>
              <a:rPr lang="en-US" dirty="0"/>
              <a:t>)*(</a:t>
            </a:r>
            <a:r>
              <a:rPr lang="en-US" b="1" i="1" dirty="0"/>
              <a:t>s</a:t>
            </a:r>
            <a:r>
              <a:rPr lang="en-US" dirty="0"/>
              <a:t>-</a:t>
            </a:r>
            <a:r>
              <a:rPr lang="en-US" b="1" i="1" dirty="0"/>
              <a:t>c</a:t>
            </a:r>
            <a:r>
              <a:rPr lang="en-US" dirty="0"/>
              <a:t>)) ** </a:t>
            </a:r>
            <a:r>
              <a:rPr lang="en-US" dirty="0"/>
              <a:t>0.5</a:t>
            </a:r>
            <a:br>
              <a:rPr lang="en-US" dirty="0"/>
            </a:br>
            <a:r>
              <a:rPr lang="en-US" dirty="0"/>
              <a:t>print</a:t>
            </a:r>
            <a:r>
              <a:rPr lang="en-US" dirty="0"/>
              <a:t>(</a:t>
            </a:r>
            <a:r>
              <a:rPr lang="en-US" b="1" dirty="0"/>
              <a:t>'The area of the triangle is %0.2f' </a:t>
            </a:r>
            <a:r>
              <a:rPr lang="en-US" dirty="0"/>
              <a:t>%</a:t>
            </a:r>
            <a:r>
              <a:rPr lang="en-US" b="1" i="1" dirty="0"/>
              <a:t>area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0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r>
              <a:rPr lang="en-US" dirty="0"/>
              <a:t># calculate the semi-perimeter</a:t>
            </a:r>
          </a:p>
          <a:p>
            <a:r>
              <a:rPr lang="en-US" dirty="0"/>
              <a:t>s = (a + b + c) / 2</a:t>
            </a:r>
          </a:p>
          <a:p>
            <a:r>
              <a:rPr lang="en-US" dirty="0"/>
              <a:t>area2 =   </a:t>
            </a:r>
            <a:r>
              <a:rPr lang="en-US" dirty="0" err="1"/>
              <a:t>math.sqrt</a:t>
            </a:r>
            <a:r>
              <a:rPr lang="en-US" dirty="0"/>
              <a:t>(s*(s-a)*(s-b)*(s-c))</a:t>
            </a:r>
          </a:p>
          <a:p>
            <a:r>
              <a:rPr lang="en-US" dirty="0"/>
              <a:t>print(round(area2,4))</a:t>
            </a:r>
          </a:p>
          <a:p>
            <a:r>
              <a:rPr lang="en-US" dirty="0"/>
              <a:t>print('The area of the triangle is %0.2f'  %area2)</a:t>
            </a:r>
          </a:p>
          <a:p>
            <a:r>
              <a:rPr lang="en-US" dirty="0"/>
              <a:t>print(type(area2))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 - SQRT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–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Create project - &gt; </a:t>
            </a:r>
            <a:r>
              <a:rPr lang="en-US" dirty="0" err="1" smtClean="0"/>
              <a:t>Pyscript</a:t>
            </a:r>
            <a:endParaRPr lang="en-US" dirty="0" smtClean="0"/>
          </a:p>
          <a:p>
            <a:r>
              <a:rPr lang="en-US" dirty="0" smtClean="0"/>
              <a:t>Create new python file -&gt; firstHello.py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Type()</a:t>
            </a:r>
          </a:p>
          <a:p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dirty="0"/>
              <a:t>type</a:t>
            </a:r>
            <a:r>
              <a:rPr lang="en-US" dirty="0" smtClean="0"/>
              <a:t>(</a:t>
            </a:r>
            <a:r>
              <a:rPr lang="en-US" b="1" i="1" dirty="0" err="1"/>
              <a:t>tinydict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/>
              <a:t>print</a:t>
            </a:r>
            <a:r>
              <a:rPr lang="en-US" dirty="0" smtClean="0"/>
              <a:t>( </a:t>
            </a:r>
            <a:r>
              <a:rPr lang="en-US" b="1" i="1" dirty="0" err="1"/>
              <a:t>tinydict</a:t>
            </a:r>
            <a:r>
              <a:rPr lang="en-US" b="1" dirty="0" smtClean="0">
                <a:solidFill>
                  <a:srgbClr val="FF0000"/>
                </a:solidFill>
              </a:rPr>
              <a:t>._ _class_ _)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We can use the </a:t>
            </a:r>
            <a:r>
              <a:rPr lang="en-US" b="1" dirty="0">
                <a:solidFill>
                  <a:srgbClr val="FF0000"/>
                </a:solidFill>
              </a:rPr>
              <a:t>type()</a:t>
            </a:r>
            <a:r>
              <a:rPr lang="en-US" dirty="0"/>
              <a:t> function to know which class a variable or a value belongs to and the </a:t>
            </a:r>
            <a:r>
              <a:rPr lang="en-US" b="1" dirty="0" err="1">
                <a:solidFill>
                  <a:srgbClr val="FF0000"/>
                </a:solidFill>
              </a:rPr>
              <a:t>isinstance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/>
              <a:t> </a:t>
            </a:r>
            <a:r>
              <a:rPr lang="en-US" dirty="0"/>
              <a:t>function to check </a:t>
            </a:r>
            <a:r>
              <a:rPr lang="en-US" dirty="0">
                <a:solidFill>
                  <a:srgbClr val="FF0000"/>
                </a:solidFill>
              </a:rPr>
              <a:t>if an object belongs to a particular class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i="1" dirty="0"/>
              <a:t>a </a:t>
            </a:r>
            <a:r>
              <a:rPr lang="en-US" dirty="0"/>
              <a:t>= </a:t>
            </a:r>
            <a:r>
              <a:rPr lang="en-US" dirty="0"/>
              <a:t>1</a:t>
            </a:r>
            <a:r>
              <a:rPr lang="en-US" dirty="0"/>
              <a:t>+</a:t>
            </a:r>
            <a:r>
              <a:rPr lang="en-US" dirty="0"/>
              <a:t>2j</a:t>
            </a:r>
            <a:br>
              <a:rPr lang="en-US" dirty="0"/>
            </a:br>
            <a:r>
              <a:rPr lang="en-US" dirty="0"/>
              <a:t>print</a:t>
            </a:r>
            <a:r>
              <a:rPr lang="en-US" dirty="0"/>
              <a:t>(</a:t>
            </a:r>
            <a:r>
              <a:rPr lang="en-US" b="1" i="1" dirty="0"/>
              <a:t>a</a:t>
            </a:r>
            <a:r>
              <a:rPr lang="en-US" dirty="0"/>
              <a:t>, </a:t>
            </a:r>
            <a:r>
              <a:rPr lang="en-US" b="1" dirty="0"/>
              <a:t>"is complex number?"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isinstance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2j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complex</a:t>
            </a:r>
            <a:r>
              <a:rPr lang="en-US" dirty="0"/>
              <a:t>))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data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1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#!C:\python36\python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Python identifier is a name used to identify a variable, function, class, module or other object.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identifier starts with a letter A to Z or a to z or an underscore (_) followed by zero or more letters, underscores and digits (0 to 9</a:t>
            </a:r>
            <a:r>
              <a:rPr lang="en-US" dirty="0" smtClean="0"/>
              <a:t>).</a:t>
            </a:r>
          </a:p>
          <a:p>
            <a:r>
              <a:rPr lang="en-US" dirty="0"/>
              <a:t>Python </a:t>
            </a:r>
            <a:r>
              <a:rPr lang="en-US" b="1" dirty="0"/>
              <a:t>does not allow punctuation </a:t>
            </a:r>
            <a:r>
              <a:rPr lang="en-US" dirty="0"/>
              <a:t>characters such as @, $, and % within identifiers.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Identifiers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names start with an uppercase letter. All other identifiers start with a lowercase letter</a:t>
            </a:r>
            <a:r>
              <a:rPr lang="en-US" dirty="0" smtClean="0"/>
              <a:t>.</a:t>
            </a:r>
          </a:p>
          <a:p>
            <a:r>
              <a:rPr lang="en-US" dirty="0"/>
              <a:t>Starting an identifier with a single leading underscore indicates that the identifier is private</a:t>
            </a:r>
            <a:r>
              <a:rPr lang="en-US" dirty="0" smtClean="0"/>
              <a:t>.</a:t>
            </a:r>
          </a:p>
          <a:p>
            <a:r>
              <a:rPr lang="en-US" dirty="0"/>
              <a:t>Starting an identifier with two leading underscores indicates a strongly private identifier</a:t>
            </a:r>
            <a:r>
              <a:rPr lang="en-US" dirty="0" smtClean="0"/>
              <a:t>.</a:t>
            </a:r>
          </a:p>
          <a:p>
            <a:r>
              <a:rPr lang="en-US" dirty="0"/>
              <a:t>If the identifier also ends with two trailing underscores, the identifier is a language-defined special name.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r>
              <a:rPr lang="en-US" dirty="0" smtClean="0"/>
              <a:t>Not </a:t>
            </a:r>
          </a:p>
          <a:p>
            <a:endParaRPr lang="en-US" dirty="0"/>
          </a:p>
          <a:p>
            <a:r>
              <a:rPr lang="en-US" dirty="0" smtClean="0"/>
              <a:t>Detail discussion Later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Reserved Words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</a:t>
            </a:r>
            <a:r>
              <a:rPr lang="en-US" b="1" dirty="0"/>
              <a:t>no braces to indicate blocks </a:t>
            </a:r>
            <a:r>
              <a:rPr lang="en-US" dirty="0"/>
              <a:t>of code for class and function definitions or flow control. </a:t>
            </a:r>
            <a:endParaRPr lang="en-US" dirty="0" smtClean="0"/>
          </a:p>
          <a:p>
            <a:r>
              <a:rPr lang="en-US" dirty="0" smtClean="0"/>
              <a:t>Blocks </a:t>
            </a:r>
            <a:r>
              <a:rPr lang="en-US" dirty="0"/>
              <a:t>of code are denoted by </a:t>
            </a:r>
            <a:r>
              <a:rPr lang="en-US" b="1" dirty="0"/>
              <a:t>line indentation</a:t>
            </a:r>
            <a:r>
              <a:rPr lang="en-US" dirty="0"/>
              <a:t>, which is rigidly enforced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and Indentation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3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First </a:t>
            </a:r>
            <a:r>
              <a:rPr lang="en-US" dirty="0" smtClean="0"/>
              <a:t>comment</a:t>
            </a:r>
          </a:p>
          <a:p>
            <a:endParaRPr lang="en-US" dirty="0"/>
          </a:p>
          <a:p>
            <a:r>
              <a:rPr lang="en-US" dirty="0" smtClean="0"/>
              <a:t>‘’’ Multi line</a:t>
            </a:r>
          </a:p>
          <a:p>
            <a:r>
              <a:rPr lang="en-US" dirty="0" smtClean="0"/>
              <a:t>‘’’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9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  <a:p>
            <a:r>
              <a:rPr lang="en-US" dirty="0"/>
              <a:t>Variables are nothing but reserved memory locations to store </a:t>
            </a:r>
            <a:r>
              <a:rPr lang="en-US" dirty="0" smtClean="0"/>
              <a:t>values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Types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2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141</TotalTime>
  <Words>483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Grid</vt:lpstr>
      <vt:lpstr>Python</vt:lpstr>
      <vt:lpstr>PowerPoint Presentation</vt:lpstr>
      <vt:lpstr>PowerPoint Presentation</vt:lpstr>
      <vt:lpstr>Python Identifiers </vt:lpstr>
      <vt:lpstr>PowerPoint Presentation</vt:lpstr>
      <vt:lpstr>Reserved Words </vt:lpstr>
      <vt:lpstr>Lines and Indentation </vt:lpstr>
      <vt:lpstr>PowerPoint Presentation</vt:lpstr>
      <vt:lpstr>Variable Types </vt:lpstr>
      <vt:lpstr>Data Types </vt:lpstr>
      <vt:lpstr>PowerPoint Presentation</vt:lpstr>
      <vt:lpstr>Strings </vt:lpstr>
      <vt:lpstr>Lists </vt:lpstr>
      <vt:lpstr>Tuples </vt:lpstr>
      <vt:lpstr>Dictionary </vt:lpstr>
      <vt:lpstr>Dictionary – keys, values</vt:lpstr>
      <vt:lpstr>Data Type Conversion </vt:lpstr>
      <vt:lpstr>PowerPoint Presentation</vt:lpstr>
      <vt:lpstr>Improvement - SQRT</vt:lpstr>
      <vt:lpstr>Know data type?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radhapavan</dc:creator>
  <cp:lastModifiedBy>radhapavan</cp:lastModifiedBy>
  <cp:revision>44</cp:revision>
  <dcterms:created xsi:type="dcterms:W3CDTF">2018-06-05T04:17:04Z</dcterms:created>
  <dcterms:modified xsi:type="dcterms:W3CDTF">2018-06-05T06:38:52Z</dcterms:modified>
</cp:coreProperties>
</file>