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8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DEBACD-E57B-44B4-9C39-ECD89F7194AB}"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2104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EBACD-E57B-44B4-9C39-ECD89F7194AB}"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189917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EBACD-E57B-44B4-9C39-ECD89F7194AB}"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412459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EBACD-E57B-44B4-9C39-ECD89F7194AB}"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10189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DEBACD-E57B-44B4-9C39-ECD89F7194AB}"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106873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DEBACD-E57B-44B4-9C39-ECD89F7194AB}"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270548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DEBACD-E57B-44B4-9C39-ECD89F7194AB}" type="datetimeFigureOut">
              <a:rPr lang="en-US" smtClean="0"/>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429455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DEBACD-E57B-44B4-9C39-ECD89F7194AB}" type="datetimeFigureOut">
              <a:rPr lang="en-US" smtClean="0"/>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2243234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EBACD-E57B-44B4-9C39-ECD89F7194AB}" type="datetimeFigureOut">
              <a:rPr lang="en-US" smtClean="0"/>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237939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EBACD-E57B-44B4-9C39-ECD89F7194AB}"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10451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EBACD-E57B-44B4-9C39-ECD89F7194AB}"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54824-8AC0-4D78-BAE1-41DBF205AD9D}" type="slidenum">
              <a:rPr lang="en-US" smtClean="0"/>
              <a:t>‹#›</a:t>
            </a:fld>
            <a:endParaRPr lang="en-US"/>
          </a:p>
        </p:txBody>
      </p:sp>
    </p:spTree>
    <p:extLst>
      <p:ext uri="{BB962C8B-B14F-4D97-AF65-F5344CB8AC3E}">
        <p14:creationId xmlns:p14="http://schemas.microsoft.com/office/powerpoint/2010/main" val="4970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EBACD-E57B-44B4-9C39-ECD89F7194AB}" type="datetimeFigureOut">
              <a:rPr lang="en-US" smtClean="0"/>
              <a:t>6/18/2018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54824-8AC0-4D78-BAE1-41DBF205AD9D}" type="slidenum">
              <a:rPr lang="en-US" smtClean="0"/>
              <a:t>‹#›</a:t>
            </a:fld>
            <a:endParaRPr lang="en-US"/>
          </a:p>
        </p:txBody>
      </p:sp>
    </p:spTree>
    <p:extLst>
      <p:ext uri="{BB962C8B-B14F-4D97-AF65-F5344CB8AC3E}">
        <p14:creationId xmlns:p14="http://schemas.microsoft.com/office/powerpoint/2010/main" val="114382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ordnet.princeton.edu/"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a:t>
            </a:r>
            <a:endParaRPr lang="en-US" dirty="0"/>
          </a:p>
        </p:txBody>
      </p:sp>
      <p:sp>
        <p:nvSpPr>
          <p:cNvPr id="3" name="Subtitle 2"/>
          <p:cNvSpPr>
            <a:spLocks noGrp="1"/>
          </p:cNvSpPr>
          <p:nvPr>
            <p:ph type="subTitle" idx="1"/>
          </p:nvPr>
        </p:nvSpPr>
        <p:spPr/>
        <p:txBody>
          <a:bodyPr/>
          <a:lstStyle/>
          <a:p>
            <a:r>
              <a:rPr lang="en-US" dirty="0" smtClean="0"/>
              <a:t>NLP</a:t>
            </a:r>
          </a:p>
          <a:p>
            <a:r>
              <a:rPr lang="en-US" dirty="0" smtClean="0"/>
              <a:t>Natural Language processing</a:t>
            </a:r>
            <a:endParaRPr lang="en-US" dirty="0"/>
          </a:p>
        </p:txBody>
      </p:sp>
    </p:spTree>
    <p:extLst>
      <p:ext uri="{BB962C8B-B14F-4D97-AF65-F5344CB8AC3E}">
        <p14:creationId xmlns:p14="http://schemas.microsoft.com/office/powerpoint/2010/main" val="3100443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from </a:t>
            </a:r>
            <a:r>
              <a:rPr lang="en-US" dirty="0" err="1" smtClean="0"/>
              <a:t>nltk.corpus</a:t>
            </a:r>
            <a:r>
              <a:rPr lang="en-US" dirty="0" smtClean="0"/>
              <a:t> </a:t>
            </a:r>
            <a:r>
              <a:rPr lang="en-US" dirty="0"/>
              <a:t>import </a:t>
            </a:r>
            <a:r>
              <a:rPr lang="en-US" dirty="0" err="1" smtClean="0"/>
              <a:t>stopwords</a:t>
            </a:r>
            <a:endParaRPr lang="en-US" dirty="0" smtClean="0"/>
          </a:p>
          <a:p>
            <a:endParaRPr lang="en-US" dirty="0"/>
          </a:p>
          <a:p>
            <a:r>
              <a:rPr lang="en-US" dirty="0" err="1" smtClean="0"/>
              <a:t>example_sent</a:t>
            </a:r>
            <a:r>
              <a:rPr lang="en-US" dirty="0" smtClean="0"/>
              <a:t> = </a:t>
            </a:r>
            <a:r>
              <a:rPr lang="en-US" dirty="0"/>
              <a:t>"</a:t>
            </a:r>
            <a:r>
              <a:rPr lang="en-US" b="1" dirty="0"/>
              <a:t>This</a:t>
            </a:r>
            <a:r>
              <a:rPr lang="en-US" dirty="0"/>
              <a:t> </a:t>
            </a:r>
            <a:r>
              <a:rPr lang="en-US" b="1" dirty="0"/>
              <a:t>is</a:t>
            </a:r>
            <a:r>
              <a:rPr lang="en-US" dirty="0"/>
              <a:t> </a:t>
            </a:r>
            <a:r>
              <a:rPr lang="en-US" dirty="0">
                <a:solidFill>
                  <a:srgbClr val="FF0000"/>
                </a:solidFill>
              </a:rPr>
              <a:t>a</a:t>
            </a:r>
            <a:r>
              <a:rPr lang="en-US" dirty="0"/>
              <a:t> sample sentence, showing off </a:t>
            </a:r>
            <a:r>
              <a:rPr lang="en-US" b="1" dirty="0"/>
              <a:t>the</a:t>
            </a:r>
            <a:r>
              <a:rPr lang="en-US" dirty="0"/>
              <a:t> stop words filtration</a:t>
            </a:r>
            <a:r>
              <a:rPr lang="en-US" dirty="0" smtClean="0"/>
              <a:t>.“</a:t>
            </a:r>
          </a:p>
          <a:p>
            <a:endParaRPr lang="en-US" dirty="0"/>
          </a:p>
        </p:txBody>
      </p:sp>
    </p:spTree>
    <p:extLst>
      <p:ext uri="{BB962C8B-B14F-4D97-AF65-F5344CB8AC3E}">
        <p14:creationId xmlns:p14="http://schemas.microsoft.com/office/powerpoint/2010/main" val="405835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smtClean="0"/>
              <a:t>from </a:t>
            </a:r>
            <a:r>
              <a:rPr lang="en-US" dirty="0" err="1" smtClean="0"/>
              <a:t>nltk.tokenize</a:t>
            </a:r>
            <a:r>
              <a:rPr lang="en-US" dirty="0" smtClean="0"/>
              <a:t> import </a:t>
            </a:r>
            <a:r>
              <a:rPr lang="en-US" dirty="0" err="1" smtClean="0"/>
              <a:t>sent_tokenize</a:t>
            </a:r>
            <a:r>
              <a:rPr lang="en-US" dirty="0" smtClean="0"/>
              <a:t>, </a:t>
            </a:r>
            <a:r>
              <a:rPr lang="en-US" dirty="0" err="1" smtClean="0"/>
              <a:t>word_tokenize</a:t>
            </a:r>
            <a:endParaRPr lang="en-US" dirty="0" smtClean="0"/>
          </a:p>
          <a:p>
            <a:r>
              <a:rPr lang="en-US" dirty="0" smtClean="0"/>
              <a:t>from </a:t>
            </a:r>
            <a:r>
              <a:rPr lang="en-US" dirty="0" err="1" smtClean="0"/>
              <a:t>nltk.corpus</a:t>
            </a:r>
            <a:r>
              <a:rPr lang="en-US" dirty="0" smtClean="0"/>
              <a:t> import </a:t>
            </a:r>
            <a:r>
              <a:rPr lang="en-US" dirty="0" err="1" smtClean="0"/>
              <a:t>stopwords</a:t>
            </a:r>
            <a:endParaRPr lang="en-US" dirty="0" smtClean="0"/>
          </a:p>
          <a:p>
            <a:r>
              <a:rPr lang="en-US" dirty="0" err="1" smtClean="0"/>
              <a:t>example_sent</a:t>
            </a:r>
            <a:r>
              <a:rPr lang="en-US" dirty="0" smtClean="0"/>
              <a:t> = "This is a sample sentence, showing off the stop words filtration."</a:t>
            </a:r>
          </a:p>
          <a:p>
            <a:endParaRPr lang="en-US" dirty="0" smtClean="0"/>
          </a:p>
          <a:p>
            <a:r>
              <a:rPr lang="en-US" dirty="0" err="1" smtClean="0"/>
              <a:t>stop_words</a:t>
            </a:r>
            <a:r>
              <a:rPr lang="en-US" dirty="0" smtClean="0"/>
              <a:t> = set(</a:t>
            </a:r>
            <a:r>
              <a:rPr lang="en-US" dirty="0" err="1" smtClean="0"/>
              <a:t>stopwords.words</a:t>
            </a:r>
            <a:r>
              <a:rPr lang="en-US" dirty="0" smtClean="0"/>
              <a:t>('</a:t>
            </a:r>
            <a:r>
              <a:rPr lang="en-US" dirty="0" err="1" smtClean="0"/>
              <a:t>english</a:t>
            </a:r>
            <a:r>
              <a:rPr lang="en-US" dirty="0" smtClean="0"/>
              <a:t>'))</a:t>
            </a:r>
          </a:p>
          <a:p>
            <a:endParaRPr lang="en-US" dirty="0" smtClean="0"/>
          </a:p>
          <a:p>
            <a:r>
              <a:rPr lang="en-US" dirty="0" err="1" smtClean="0"/>
              <a:t>word_tokens</a:t>
            </a:r>
            <a:r>
              <a:rPr lang="en-US" dirty="0" smtClean="0"/>
              <a:t> = </a:t>
            </a:r>
            <a:r>
              <a:rPr lang="en-US" dirty="0" err="1" smtClean="0"/>
              <a:t>word_tokenize</a:t>
            </a:r>
            <a:r>
              <a:rPr lang="en-US" dirty="0" smtClean="0"/>
              <a:t>(</a:t>
            </a:r>
            <a:r>
              <a:rPr lang="en-US" dirty="0" err="1" smtClean="0"/>
              <a:t>example_sent</a:t>
            </a:r>
            <a:r>
              <a:rPr lang="en-US" dirty="0" smtClean="0"/>
              <a:t>)</a:t>
            </a:r>
          </a:p>
          <a:p>
            <a:endParaRPr lang="en-US" dirty="0" smtClean="0"/>
          </a:p>
          <a:p>
            <a:r>
              <a:rPr lang="en-US" dirty="0" err="1" smtClean="0"/>
              <a:t>filtered_sentence</a:t>
            </a:r>
            <a:r>
              <a:rPr lang="en-US" dirty="0" smtClean="0"/>
              <a:t> = [w for w in </a:t>
            </a:r>
            <a:r>
              <a:rPr lang="en-US" dirty="0" err="1" smtClean="0"/>
              <a:t>word_tokens</a:t>
            </a:r>
            <a:r>
              <a:rPr lang="en-US" dirty="0" smtClean="0"/>
              <a:t> if not w in </a:t>
            </a:r>
            <a:r>
              <a:rPr lang="en-US" dirty="0" err="1" smtClean="0"/>
              <a:t>stop_words</a:t>
            </a:r>
            <a:r>
              <a:rPr lang="en-US" dirty="0" smtClean="0"/>
              <a:t>]</a:t>
            </a:r>
          </a:p>
          <a:p>
            <a:endParaRPr lang="en-US" dirty="0" smtClean="0"/>
          </a:p>
          <a:p>
            <a:r>
              <a:rPr lang="en-US" dirty="0" err="1" smtClean="0"/>
              <a:t>filtered_sentence</a:t>
            </a:r>
            <a:r>
              <a:rPr lang="en-US" dirty="0" smtClean="0"/>
              <a:t> = []</a:t>
            </a:r>
          </a:p>
          <a:p>
            <a:endParaRPr lang="en-US" dirty="0" smtClean="0"/>
          </a:p>
          <a:p>
            <a:r>
              <a:rPr lang="en-US" dirty="0" smtClean="0"/>
              <a:t>for w in </a:t>
            </a:r>
            <a:r>
              <a:rPr lang="en-US" dirty="0" err="1" smtClean="0"/>
              <a:t>word_tokens</a:t>
            </a:r>
            <a:r>
              <a:rPr lang="en-US" dirty="0" smtClean="0"/>
              <a:t>:</a:t>
            </a:r>
          </a:p>
          <a:p>
            <a:r>
              <a:rPr lang="en-US" dirty="0" smtClean="0"/>
              <a:t>    if w not in </a:t>
            </a:r>
            <a:r>
              <a:rPr lang="en-US" dirty="0" err="1" smtClean="0"/>
              <a:t>stop_words</a:t>
            </a:r>
            <a:r>
              <a:rPr lang="en-US" dirty="0" smtClean="0"/>
              <a:t>:</a:t>
            </a:r>
          </a:p>
          <a:p>
            <a:r>
              <a:rPr lang="en-US" dirty="0" smtClean="0"/>
              <a:t>        </a:t>
            </a:r>
            <a:r>
              <a:rPr lang="en-US" dirty="0" err="1" smtClean="0"/>
              <a:t>filtered_sentence.append</a:t>
            </a:r>
            <a:r>
              <a:rPr lang="en-US" dirty="0" smtClean="0"/>
              <a:t>(w)</a:t>
            </a:r>
          </a:p>
          <a:p>
            <a:endParaRPr lang="en-US" dirty="0" smtClean="0"/>
          </a:p>
          <a:p>
            <a:r>
              <a:rPr lang="en-US" dirty="0" smtClean="0"/>
              <a:t>print(</a:t>
            </a:r>
            <a:r>
              <a:rPr lang="en-US" dirty="0" err="1" smtClean="0"/>
              <a:t>word_tokens</a:t>
            </a:r>
            <a:r>
              <a:rPr lang="en-US" dirty="0" smtClean="0"/>
              <a:t>)</a:t>
            </a:r>
          </a:p>
          <a:p>
            <a:r>
              <a:rPr lang="en-US" dirty="0" smtClean="0"/>
              <a:t>print(</a:t>
            </a:r>
            <a:r>
              <a:rPr lang="en-US" dirty="0" err="1" smtClean="0"/>
              <a:t>filtered_sentence</a:t>
            </a:r>
            <a:r>
              <a:rPr lang="en-US" dirty="0" smtClean="0"/>
              <a:t>)</a:t>
            </a:r>
            <a:endParaRPr lang="en-US" dirty="0"/>
          </a:p>
        </p:txBody>
      </p:sp>
    </p:spTree>
    <p:extLst>
      <p:ext uri="{BB962C8B-B14F-4D97-AF65-F5344CB8AC3E}">
        <p14:creationId xmlns:p14="http://schemas.microsoft.com/office/powerpoint/2010/main" val="372037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stop_words</a:t>
            </a:r>
            <a:r>
              <a:rPr lang="en-US" dirty="0" smtClean="0"/>
              <a:t> = </a:t>
            </a:r>
            <a:r>
              <a:rPr lang="en-US" dirty="0"/>
              <a:t>set</a:t>
            </a:r>
            <a:r>
              <a:rPr lang="en-US" dirty="0" smtClean="0"/>
              <a:t>(</a:t>
            </a:r>
            <a:r>
              <a:rPr lang="en-US" b="1" dirty="0" err="1" smtClean="0"/>
              <a:t>stopwords.words</a:t>
            </a:r>
            <a:r>
              <a:rPr lang="en-US" dirty="0" smtClean="0"/>
              <a:t>(</a:t>
            </a:r>
            <a:r>
              <a:rPr lang="en-US" dirty="0"/>
              <a:t>'</a:t>
            </a:r>
            <a:r>
              <a:rPr lang="en-US" dirty="0" err="1"/>
              <a:t>english</a:t>
            </a:r>
            <a:r>
              <a:rPr lang="en-US" dirty="0"/>
              <a:t>'</a:t>
            </a:r>
            <a:r>
              <a:rPr lang="en-US" dirty="0" smtClean="0"/>
              <a:t>))</a:t>
            </a:r>
            <a:endParaRPr lang="en-US" dirty="0"/>
          </a:p>
        </p:txBody>
      </p:sp>
    </p:spTree>
    <p:extLst>
      <p:ext uri="{BB962C8B-B14F-4D97-AF65-F5344CB8AC3E}">
        <p14:creationId xmlns:p14="http://schemas.microsoft.com/office/powerpoint/2010/main" val="387714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normAutofit fontScale="62500" lnSpcReduction="20000"/>
          </a:bodyPr>
          <a:lstStyle/>
          <a:p>
            <a:r>
              <a:rPr lang="en-US" dirty="0"/>
              <a:t>data pre-processing is 'stemming</a:t>
            </a:r>
            <a:r>
              <a:rPr lang="en-US" dirty="0" smtClean="0"/>
              <a:t>,‘</a:t>
            </a:r>
          </a:p>
          <a:p>
            <a:r>
              <a:rPr lang="en-US" dirty="0" smtClean="0"/>
              <a:t>The reason why we stem is to shorten the lookup, and normalize sentences.</a:t>
            </a:r>
          </a:p>
          <a:p>
            <a:endParaRPr lang="en-US" dirty="0" smtClean="0"/>
          </a:p>
          <a:p>
            <a:r>
              <a:rPr lang="en-US" dirty="0" smtClean="0"/>
              <a:t>Consider:</a:t>
            </a:r>
          </a:p>
          <a:p>
            <a:endParaRPr lang="en-US" dirty="0" smtClean="0"/>
          </a:p>
          <a:p>
            <a:r>
              <a:rPr lang="en-US" dirty="0" smtClean="0">
                <a:solidFill>
                  <a:srgbClr val="FF0000"/>
                </a:solidFill>
              </a:rPr>
              <a:t>I was taking a ride in the car.</a:t>
            </a:r>
          </a:p>
          <a:p>
            <a:r>
              <a:rPr lang="en-US" b="1" dirty="0" smtClean="0"/>
              <a:t>I was riding in the car.</a:t>
            </a:r>
          </a:p>
          <a:p>
            <a:r>
              <a:rPr lang="en-US" dirty="0" smtClean="0"/>
              <a:t>This sentence means the same thing. in the car is the same. I was is the same. the </a:t>
            </a:r>
            <a:r>
              <a:rPr lang="en-US" dirty="0" err="1" smtClean="0"/>
              <a:t>ing</a:t>
            </a:r>
            <a:r>
              <a:rPr lang="en-US" dirty="0" smtClean="0"/>
              <a:t> denotes a clear past-tense in both cases, so is it truly necessary to differentiate between ride and riding, in the case of just trying to figure out the meaning of what this past-tense activity was?</a:t>
            </a:r>
          </a:p>
          <a:p>
            <a:endParaRPr lang="en-US" dirty="0" smtClean="0"/>
          </a:p>
          <a:p>
            <a:r>
              <a:rPr lang="en-US" dirty="0" smtClean="0"/>
              <a:t>No, not really.</a:t>
            </a:r>
            <a:endParaRPr lang="en-US" dirty="0"/>
          </a:p>
        </p:txBody>
      </p:sp>
    </p:spTree>
    <p:extLst>
      <p:ext uri="{BB962C8B-B14F-4D97-AF65-F5344CB8AC3E}">
        <p14:creationId xmlns:p14="http://schemas.microsoft.com/office/powerpoint/2010/main" val="277781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from </a:t>
            </a:r>
            <a:r>
              <a:rPr lang="en-US" dirty="0" err="1" smtClean="0"/>
              <a:t>nltk.stem</a:t>
            </a:r>
            <a:r>
              <a:rPr lang="en-US" dirty="0" smtClean="0"/>
              <a:t> import </a:t>
            </a:r>
            <a:r>
              <a:rPr lang="en-US" dirty="0" err="1" smtClean="0"/>
              <a:t>PorterStemmer</a:t>
            </a:r>
            <a:endParaRPr lang="en-US" dirty="0" smtClean="0"/>
          </a:p>
          <a:p>
            <a:r>
              <a:rPr lang="en-US" b="1" dirty="0" err="1" smtClean="0"/>
              <a:t>ps</a:t>
            </a:r>
            <a:r>
              <a:rPr lang="en-US" dirty="0" smtClean="0"/>
              <a:t> = </a:t>
            </a:r>
            <a:r>
              <a:rPr lang="en-US" b="1" dirty="0" err="1" smtClean="0"/>
              <a:t>PorterStemmer</a:t>
            </a:r>
            <a:r>
              <a:rPr lang="en-US" dirty="0" smtClean="0"/>
              <a:t>()</a:t>
            </a:r>
          </a:p>
          <a:p>
            <a:r>
              <a:rPr lang="en-US" dirty="0" err="1" smtClean="0"/>
              <a:t>example_words</a:t>
            </a:r>
            <a:r>
              <a:rPr lang="en-US" dirty="0" smtClean="0"/>
              <a:t> = ["python","</a:t>
            </a:r>
            <a:r>
              <a:rPr lang="en-US" dirty="0" err="1" smtClean="0"/>
              <a:t>pythoner</a:t>
            </a:r>
            <a:r>
              <a:rPr lang="en-US" dirty="0" smtClean="0"/>
              <a:t>","</a:t>
            </a:r>
            <a:r>
              <a:rPr lang="en-US" dirty="0" err="1" smtClean="0"/>
              <a:t>pythoning</a:t>
            </a:r>
            <a:r>
              <a:rPr lang="en-US" dirty="0" smtClean="0"/>
              <a:t>","</a:t>
            </a:r>
            <a:r>
              <a:rPr lang="en-US" dirty="0" err="1" smtClean="0"/>
              <a:t>pythoned</a:t>
            </a:r>
            <a:r>
              <a:rPr lang="en-US" dirty="0" smtClean="0"/>
              <a:t>","</a:t>
            </a:r>
            <a:r>
              <a:rPr lang="en-US" dirty="0" err="1" smtClean="0"/>
              <a:t>pythonly</a:t>
            </a:r>
            <a:r>
              <a:rPr lang="en-US" dirty="0" smtClean="0"/>
              <a:t>"]</a:t>
            </a:r>
          </a:p>
          <a:p>
            <a:r>
              <a:rPr lang="en-US" dirty="0" smtClean="0"/>
              <a:t>for w in </a:t>
            </a:r>
            <a:r>
              <a:rPr lang="en-US" dirty="0" err="1" smtClean="0"/>
              <a:t>example_words</a:t>
            </a:r>
            <a:r>
              <a:rPr lang="en-US" dirty="0" smtClean="0"/>
              <a:t>:</a:t>
            </a:r>
          </a:p>
          <a:p>
            <a:r>
              <a:rPr lang="en-US" dirty="0" smtClean="0"/>
              <a:t>    print(</a:t>
            </a:r>
            <a:r>
              <a:rPr lang="en-US" dirty="0" err="1" smtClean="0"/>
              <a:t>ps.stem</a:t>
            </a:r>
            <a:r>
              <a:rPr lang="en-US" dirty="0" smtClean="0"/>
              <a:t>(w))</a:t>
            </a:r>
          </a:p>
          <a:p>
            <a:endParaRPr lang="en-US" dirty="0" smtClean="0"/>
          </a:p>
          <a:p>
            <a:endParaRPr lang="en-US" dirty="0"/>
          </a:p>
        </p:txBody>
      </p:sp>
    </p:spTree>
    <p:extLst>
      <p:ext uri="{BB962C8B-B14F-4D97-AF65-F5344CB8AC3E}">
        <p14:creationId xmlns:p14="http://schemas.microsoft.com/office/powerpoint/2010/main" val="366874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 the parts of speech for each word in a sentence</a:t>
            </a:r>
          </a:p>
        </p:txBody>
      </p:sp>
      <p:sp>
        <p:nvSpPr>
          <p:cNvPr id="3" name="Content Placeholder 2"/>
          <p:cNvSpPr>
            <a:spLocks noGrp="1"/>
          </p:cNvSpPr>
          <p:nvPr>
            <p:ph idx="1"/>
          </p:nvPr>
        </p:nvSpPr>
        <p:spPr/>
        <p:txBody>
          <a:bodyPr/>
          <a:lstStyle/>
          <a:p>
            <a:r>
              <a:rPr lang="en-US" dirty="0"/>
              <a:t>This means labeling words in a sentence as nouns, adjectives, verbs...etc</a:t>
            </a:r>
            <a:r>
              <a:rPr lang="en-US" dirty="0" smtClean="0"/>
              <a:t>.</a:t>
            </a:r>
          </a:p>
          <a:p>
            <a:endParaRPr lang="en-US" dirty="0"/>
          </a:p>
          <a:p>
            <a:r>
              <a:rPr lang="en-US" b="1" dirty="0" err="1"/>
              <a:t>PunktSentenceTokenizer</a:t>
            </a:r>
            <a:r>
              <a:rPr lang="en-US" dirty="0"/>
              <a:t>. This tokenizer is capable of unsupervised machine learning,</a:t>
            </a:r>
            <a:endParaRPr lang="en-US" dirty="0" smtClean="0"/>
          </a:p>
          <a:p>
            <a:endParaRPr lang="en-US" dirty="0"/>
          </a:p>
        </p:txBody>
      </p:sp>
    </p:spTree>
    <p:extLst>
      <p:ext uri="{BB962C8B-B14F-4D97-AF65-F5344CB8AC3E}">
        <p14:creationId xmlns:p14="http://schemas.microsoft.com/office/powerpoint/2010/main" val="4272271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dirty="0" smtClean="0"/>
              <a:t>POS tag list:</a:t>
            </a:r>
          </a:p>
          <a:p>
            <a:endParaRPr lang="en-US" dirty="0" smtClean="0"/>
          </a:p>
          <a:p>
            <a:r>
              <a:rPr lang="en-US" dirty="0" smtClean="0"/>
              <a:t>CC	coordinating conjunction</a:t>
            </a:r>
          </a:p>
          <a:p>
            <a:r>
              <a:rPr lang="en-US" dirty="0" smtClean="0"/>
              <a:t>CD	cardinal digit</a:t>
            </a:r>
          </a:p>
          <a:p>
            <a:r>
              <a:rPr lang="en-US" dirty="0" smtClean="0"/>
              <a:t>DT	determiner</a:t>
            </a:r>
          </a:p>
          <a:p>
            <a:r>
              <a:rPr lang="en-US" dirty="0" smtClean="0"/>
              <a:t>EX	existential there (like: "there is" ... think of it like "there exists")</a:t>
            </a:r>
          </a:p>
          <a:p>
            <a:r>
              <a:rPr lang="en-US" dirty="0" smtClean="0"/>
              <a:t>FW	foreign word</a:t>
            </a:r>
          </a:p>
          <a:p>
            <a:r>
              <a:rPr lang="en-US" dirty="0" smtClean="0"/>
              <a:t>IN	preposition/subordinating conjunction</a:t>
            </a:r>
          </a:p>
          <a:p>
            <a:r>
              <a:rPr lang="en-US" dirty="0" smtClean="0"/>
              <a:t>JJ	adjective	'big'</a:t>
            </a:r>
          </a:p>
          <a:p>
            <a:r>
              <a:rPr lang="en-US" dirty="0" smtClean="0"/>
              <a:t>JJR	adjective, comparative	'bigger'</a:t>
            </a:r>
          </a:p>
          <a:p>
            <a:r>
              <a:rPr lang="en-US" dirty="0" smtClean="0"/>
              <a:t>JJS	adjective, superlative	'biggest'</a:t>
            </a:r>
          </a:p>
          <a:p>
            <a:r>
              <a:rPr lang="en-US" dirty="0" smtClean="0"/>
              <a:t>LS	list marker	1)</a:t>
            </a:r>
          </a:p>
          <a:p>
            <a:r>
              <a:rPr lang="en-US" dirty="0" smtClean="0"/>
              <a:t>MD	modal	could, will</a:t>
            </a:r>
          </a:p>
          <a:p>
            <a:r>
              <a:rPr lang="en-US" dirty="0" smtClean="0"/>
              <a:t>NN	noun, singular 'desk'</a:t>
            </a:r>
          </a:p>
          <a:p>
            <a:r>
              <a:rPr lang="en-US" dirty="0" smtClean="0"/>
              <a:t>NNS	noun plural	'desks'</a:t>
            </a:r>
          </a:p>
          <a:p>
            <a:r>
              <a:rPr lang="en-US" dirty="0" smtClean="0"/>
              <a:t>NNP	proper noun, singular	'Harrison'</a:t>
            </a:r>
          </a:p>
          <a:p>
            <a:r>
              <a:rPr lang="en-US" dirty="0" smtClean="0"/>
              <a:t>NNPS	proper noun, plural	'Americans'</a:t>
            </a:r>
          </a:p>
          <a:p>
            <a:r>
              <a:rPr lang="en-US" dirty="0" smtClean="0"/>
              <a:t>PDT	</a:t>
            </a:r>
            <a:r>
              <a:rPr lang="en-US" dirty="0" err="1" smtClean="0"/>
              <a:t>predeterminer</a:t>
            </a:r>
            <a:r>
              <a:rPr lang="en-US" dirty="0" smtClean="0"/>
              <a:t>	'all the kids'</a:t>
            </a:r>
          </a:p>
          <a:p>
            <a:r>
              <a:rPr lang="en-US" dirty="0" smtClean="0"/>
              <a:t>POS	possessive ending	parent\'s</a:t>
            </a:r>
          </a:p>
          <a:p>
            <a:r>
              <a:rPr lang="en-US" dirty="0" smtClean="0"/>
              <a:t>PRP	personal pronoun	I, he, she</a:t>
            </a:r>
          </a:p>
          <a:p>
            <a:r>
              <a:rPr lang="en-US" dirty="0" smtClean="0"/>
              <a:t>PRP$	possessive pronoun	my, his, hers</a:t>
            </a:r>
          </a:p>
          <a:p>
            <a:r>
              <a:rPr lang="en-US" dirty="0" smtClean="0"/>
              <a:t>RB	adverb	very, silently,</a:t>
            </a:r>
          </a:p>
          <a:p>
            <a:r>
              <a:rPr lang="en-US" dirty="0" smtClean="0"/>
              <a:t>RBR	adverb, comparative	better</a:t>
            </a:r>
          </a:p>
          <a:p>
            <a:r>
              <a:rPr lang="en-US" dirty="0" smtClean="0"/>
              <a:t>RBS	adverb, superlative	best</a:t>
            </a:r>
          </a:p>
          <a:p>
            <a:r>
              <a:rPr lang="en-US" dirty="0" smtClean="0"/>
              <a:t>RP	particle	give up</a:t>
            </a:r>
          </a:p>
          <a:p>
            <a:r>
              <a:rPr lang="en-US" dirty="0" smtClean="0"/>
              <a:t>TO	to	go 'to' the store.</a:t>
            </a:r>
          </a:p>
          <a:p>
            <a:r>
              <a:rPr lang="en-US" dirty="0" smtClean="0"/>
              <a:t>UH	interjection	</a:t>
            </a:r>
            <a:r>
              <a:rPr lang="en-US" dirty="0" err="1" smtClean="0"/>
              <a:t>errrrrrrrm</a:t>
            </a:r>
            <a:endParaRPr lang="en-US" dirty="0" smtClean="0"/>
          </a:p>
          <a:p>
            <a:r>
              <a:rPr lang="en-US" dirty="0" smtClean="0"/>
              <a:t>VB	verb, base form	take</a:t>
            </a:r>
          </a:p>
          <a:p>
            <a:r>
              <a:rPr lang="en-US" dirty="0" smtClean="0"/>
              <a:t>VBD	verb, past tense	took</a:t>
            </a:r>
          </a:p>
          <a:p>
            <a:r>
              <a:rPr lang="en-US" dirty="0" smtClean="0"/>
              <a:t>VBG	verb, gerund/present participle	taking</a:t>
            </a:r>
          </a:p>
          <a:p>
            <a:r>
              <a:rPr lang="en-US" dirty="0" smtClean="0"/>
              <a:t>VBN	verb, past participle	taken</a:t>
            </a:r>
          </a:p>
          <a:p>
            <a:r>
              <a:rPr lang="en-US" dirty="0" smtClean="0"/>
              <a:t>VBP	verb, sing. present, non-3d	take</a:t>
            </a:r>
          </a:p>
          <a:p>
            <a:r>
              <a:rPr lang="en-US" dirty="0" smtClean="0"/>
              <a:t>VBZ	verb, 3rd person sing. present	takes</a:t>
            </a:r>
          </a:p>
          <a:p>
            <a:r>
              <a:rPr lang="en-US" dirty="0" smtClean="0"/>
              <a:t>WDT	</a:t>
            </a:r>
            <a:r>
              <a:rPr lang="en-US" dirty="0" err="1" smtClean="0"/>
              <a:t>wh</a:t>
            </a:r>
            <a:r>
              <a:rPr lang="en-US" dirty="0" smtClean="0"/>
              <a:t>-determiner	which</a:t>
            </a:r>
          </a:p>
          <a:p>
            <a:r>
              <a:rPr lang="en-US" dirty="0" smtClean="0"/>
              <a:t>WP	</a:t>
            </a:r>
            <a:r>
              <a:rPr lang="en-US" dirty="0" err="1" smtClean="0"/>
              <a:t>wh</a:t>
            </a:r>
            <a:r>
              <a:rPr lang="en-US" dirty="0" smtClean="0"/>
              <a:t>-pronoun	who, what</a:t>
            </a:r>
          </a:p>
          <a:p>
            <a:r>
              <a:rPr lang="en-US" dirty="0" smtClean="0"/>
              <a:t>WP$	possessive </a:t>
            </a:r>
            <a:r>
              <a:rPr lang="en-US" dirty="0" err="1" smtClean="0"/>
              <a:t>wh</a:t>
            </a:r>
            <a:r>
              <a:rPr lang="en-US" dirty="0" smtClean="0"/>
              <a:t>-pronoun	whose</a:t>
            </a:r>
          </a:p>
          <a:p>
            <a:r>
              <a:rPr lang="en-US" dirty="0" smtClean="0"/>
              <a:t>WRB	</a:t>
            </a:r>
            <a:r>
              <a:rPr lang="en-US" dirty="0" err="1" smtClean="0"/>
              <a:t>wh-abverb</a:t>
            </a:r>
            <a:r>
              <a:rPr lang="en-US" dirty="0" smtClean="0"/>
              <a:t>	where, when</a:t>
            </a:r>
            <a:endParaRPr lang="en-US" dirty="0"/>
          </a:p>
        </p:txBody>
      </p:sp>
    </p:spTree>
    <p:extLst>
      <p:ext uri="{BB962C8B-B14F-4D97-AF65-F5344CB8AC3E}">
        <p14:creationId xmlns:p14="http://schemas.microsoft.com/office/powerpoint/2010/main" val="224601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r>
              <a:rPr lang="en-US" dirty="0" smtClean="0"/>
              <a:t>import </a:t>
            </a:r>
            <a:r>
              <a:rPr lang="en-US" dirty="0" err="1" smtClean="0"/>
              <a:t>nltk</a:t>
            </a:r>
            <a:endParaRPr lang="en-US" dirty="0" smtClean="0"/>
          </a:p>
          <a:p>
            <a:r>
              <a:rPr lang="en-US" dirty="0" smtClean="0"/>
              <a:t>from </a:t>
            </a:r>
            <a:r>
              <a:rPr lang="en-US" dirty="0" err="1" smtClean="0"/>
              <a:t>nltk.corpus</a:t>
            </a:r>
            <a:r>
              <a:rPr lang="en-US" dirty="0" smtClean="0"/>
              <a:t> import </a:t>
            </a:r>
            <a:r>
              <a:rPr lang="en-US" dirty="0" err="1" smtClean="0"/>
              <a:t>state_union</a:t>
            </a:r>
            <a:endParaRPr lang="en-US" dirty="0" smtClean="0"/>
          </a:p>
          <a:p>
            <a:r>
              <a:rPr lang="en-US" dirty="0" smtClean="0"/>
              <a:t>from </a:t>
            </a:r>
            <a:r>
              <a:rPr lang="en-US" dirty="0" err="1" smtClean="0"/>
              <a:t>nltk.tokenize</a:t>
            </a:r>
            <a:r>
              <a:rPr lang="en-US" dirty="0" smtClean="0"/>
              <a:t> import </a:t>
            </a:r>
            <a:r>
              <a:rPr lang="en-US" dirty="0" err="1" smtClean="0"/>
              <a:t>PunktSentenceTokenizer</a:t>
            </a:r>
            <a:endParaRPr lang="en-US" dirty="0" smtClean="0"/>
          </a:p>
          <a:p>
            <a:endParaRPr lang="en-US" dirty="0" smtClean="0"/>
          </a:p>
          <a:p>
            <a:r>
              <a:rPr lang="en-US" dirty="0" err="1" smtClean="0"/>
              <a:t>train_text</a:t>
            </a:r>
            <a:r>
              <a:rPr lang="en-US" dirty="0" smtClean="0"/>
              <a:t> = </a:t>
            </a:r>
            <a:r>
              <a:rPr lang="en-US" dirty="0" err="1" smtClean="0"/>
              <a:t>state_union.raw</a:t>
            </a:r>
            <a:r>
              <a:rPr lang="en-US" dirty="0" smtClean="0"/>
              <a:t>("2005-GWBush.txt")</a:t>
            </a:r>
          </a:p>
          <a:p>
            <a:r>
              <a:rPr lang="en-US" dirty="0" err="1" smtClean="0"/>
              <a:t>sample_text</a:t>
            </a:r>
            <a:r>
              <a:rPr lang="en-US" dirty="0" smtClean="0"/>
              <a:t> = </a:t>
            </a:r>
            <a:r>
              <a:rPr lang="en-US" dirty="0" err="1" smtClean="0"/>
              <a:t>state_union.raw</a:t>
            </a:r>
            <a:r>
              <a:rPr lang="en-US" dirty="0" smtClean="0"/>
              <a:t>("2006-GWBush.txt")</a:t>
            </a:r>
          </a:p>
          <a:p>
            <a:r>
              <a:rPr lang="en-US" dirty="0" smtClean="0"/>
              <a:t>#print(</a:t>
            </a:r>
            <a:r>
              <a:rPr lang="en-US" dirty="0" err="1" smtClean="0"/>
              <a:t>train_text</a:t>
            </a:r>
            <a:r>
              <a:rPr lang="en-US" dirty="0" smtClean="0"/>
              <a:t>)</a:t>
            </a:r>
          </a:p>
          <a:p>
            <a:endParaRPr lang="en-US" dirty="0" smtClean="0"/>
          </a:p>
          <a:p>
            <a:r>
              <a:rPr lang="en-US" dirty="0" err="1" smtClean="0"/>
              <a:t>custom_sent_tokenizer</a:t>
            </a:r>
            <a:r>
              <a:rPr lang="en-US" dirty="0" smtClean="0"/>
              <a:t> = </a:t>
            </a:r>
            <a:r>
              <a:rPr lang="en-US" dirty="0" err="1" smtClean="0"/>
              <a:t>PunktSentenceTokenizer</a:t>
            </a:r>
            <a:r>
              <a:rPr lang="en-US" dirty="0" smtClean="0"/>
              <a:t>(</a:t>
            </a:r>
            <a:r>
              <a:rPr lang="en-US" dirty="0" err="1" smtClean="0"/>
              <a:t>train_text</a:t>
            </a:r>
            <a:r>
              <a:rPr lang="en-US" dirty="0" smtClean="0"/>
              <a:t>)</a:t>
            </a:r>
          </a:p>
          <a:p>
            <a:endParaRPr lang="en-US" dirty="0" smtClean="0"/>
          </a:p>
          <a:p>
            <a:r>
              <a:rPr lang="en-US" dirty="0" smtClean="0"/>
              <a:t>tokenized = </a:t>
            </a:r>
            <a:r>
              <a:rPr lang="en-US" dirty="0" err="1" smtClean="0"/>
              <a:t>custom_sent_tokenizer.tokenize</a:t>
            </a:r>
            <a:r>
              <a:rPr lang="en-US" dirty="0" smtClean="0"/>
              <a:t>(</a:t>
            </a:r>
            <a:r>
              <a:rPr lang="en-US" dirty="0" err="1" smtClean="0"/>
              <a:t>sample_text</a:t>
            </a:r>
            <a:r>
              <a:rPr lang="en-US" dirty="0" smtClean="0"/>
              <a:t>)</a:t>
            </a:r>
          </a:p>
          <a:p>
            <a:endParaRPr lang="en-US" dirty="0" smtClean="0"/>
          </a:p>
          <a:p>
            <a:r>
              <a:rPr lang="en-US" dirty="0" err="1" smtClean="0"/>
              <a:t>def</a:t>
            </a:r>
            <a:r>
              <a:rPr lang="en-US" dirty="0" smtClean="0"/>
              <a:t> </a:t>
            </a:r>
            <a:r>
              <a:rPr lang="en-US" dirty="0" err="1" smtClean="0"/>
              <a:t>process_content</a:t>
            </a:r>
            <a:r>
              <a:rPr lang="en-US" dirty="0" smtClean="0"/>
              <a:t>():</a:t>
            </a:r>
          </a:p>
          <a:p>
            <a:r>
              <a:rPr lang="en-US" dirty="0" smtClean="0"/>
              <a:t>    try:</a:t>
            </a:r>
          </a:p>
          <a:p>
            <a:r>
              <a:rPr lang="en-US" dirty="0" smtClean="0"/>
              <a:t>        for </a:t>
            </a:r>
            <a:r>
              <a:rPr lang="en-US" dirty="0" err="1" smtClean="0"/>
              <a:t>i</a:t>
            </a:r>
            <a:r>
              <a:rPr lang="en-US" dirty="0" smtClean="0"/>
              <a:t> in tokenized[:5]:</a:t>
            </a:r>
          </a:p>
          <a:p>
            <a:r>
              <a:rPr lang="en-US" dirty="0" smtClean="0"/>
              <a:t>            words = </a:t>
            </a:r>
            <a:r>
              <a:rPr lang="en-US" dirty="0" err="1" smtClean="0"/>
              <a:t>nltk.word_tokenize</a:t>
            </a:r>
            <a:r>
              <a:rPr lang="en-US" dirty="0" smtClean="0"/>
              <a:t>(</a:t>
            </a:r>
            <a:r>
              <a:rPr lang="en-US" dirty="0" err="1" smtClean="0"/>
              <a:t>i</a:t>
            </a:r>
            <a:r>
              <a:rPr lang="en-US" dirty="0" smtClean="0"/>
              <a:t>)</a:t>
            </a:r>
          </a:p>
          <a:p>
            <a:r>
              <a:rPr lang="en-US" dirty="0" smtClean="0"/>
              <a:t>            tagged = </a:t>
            </a:r>
            <a:r>
              <a:rPr lang="en-US" dirty="0" err="1" smtClean="0"/>
              <a:t>nltk.pos_tag</a:t>
            </a:r>
            <a:r>
              <a:rPr lang="en-US" dirty="0" smtClean="0"/>
              <a:t>(words)</a:t>
            </a:r>
          </a:p>
          <a:p>
            <a:r>
              <a:rPr lang="en-US" dirty="0" smtClean="0"/>
              <a:t>            print(tagged)</a:t>
            </a:r>
          </a:p>
          <a:p>
            <a:endParaRPr lang="en-US" dirty="0" smtClean="0"/>
          </a:p>
          <a:p>
            <a:r>
              <a:rPr lang="en-US" dirty="0" smtClean="0"/>
              <a:t>    except Exception as e:</a:t>
            </a:r>
          </a:p>
          <a:p>
            <a:r>
              <a:rPr lang="en-US" dirty="0" smtClean="0"/>
              <a:t>        print(</a:t>
            </a:r>
            <a:r>
              <a:rPr lang="en-US" dirty="0" err="1" smtClean="0"/>
              <a:t>str</a:t>
            </a:r>
            <a:r>
              <a:rPr lang="en-US" dirty="0" smtClean="0"/>
              <a:t>(e))</a:t>
            </a:r>
          </a:p>
          <a:p>
            <a:endParaRPr lang="en-US" dirty="0" smtClean="0"/>
          </a:p>
          <a:p>
            <a:endParaRPr lang="en-US" dirty="0" smtClean="0"/>
          </a:p>
          <a:p>
            <a:r>
              <a:rPr lang="en-US" dirty="0" err="1" smtClean="0"/>
              <a:t>process_content</a:t>
            </a:r>
            <a:r>
              <a:rPr lang="en-US" dirty="0" smtClean="0"/>
              <a:t>()</a:t>
            </a:r>
            <a:endParaRPr lang="en-US" dirty="0"/>
          </a:p>
        </p:txBody>
      </p:sp>
    </p:spTree>
    <p:extLst>
      <p:ext uri="{BB962C8B-B14F-4D97-AF65-F5344CB8AC3E}">
        <p14:creationId xmlns:p14="http://schemas.microsoft.com/office/powerpoint/2010/main" val="194558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chunking</a:t>
            </a:r>
            <a:endParaRPr lang="en-US" b="1" dirty="0"/>
          </a:p>
        </p:txBody>
      </p:sp>
      <p:sp>
        <p:nvSpPr>
          <p:cNvPr id="3" name="Content Placeholder 2"/>
          <p:cNvSpPr>
            <a:spLocks noGrp="1"/>
          </p:cNvSpPr>
          <p:nvPr>
            <p:ph idx="1"/>
          </p:nvPr>
        </p:nvSpPr>
        <p:spPr/>
        <p:txBody>
          <a:bodyPr/>
          <a:lstStyle/>
          <a:p>
            <a:r>
              <a:rPr lang="en-US" dirty="0"/>
              <a:t>chunking, which is where we group words, based on their parts of speech, into hopefully meaningful groups</a:t>
            </a:r>
            <a:r>
              <a:rPr lang="en-US" dirty="0" smtClean="0"/>
              <a:t>.</a:t>
            </a:r>
          </a:p>
          <a:p>
            <a:endParaRPr lang="en-US" dirty="0"/>
          </a:p>
          <a:p>
            <a:r>
              <a:rPr lang="en-US" dirty="0"/>
              <a:t>part of speech tags are denoted with the "&lt;" and "&gt;" and we can also place regular expressions within the tags themselves, so account for things like "all nouns" (&lt;N.*&gt;)</a:t>
            </a:r>
          </a:p>
        </p:txBody>
      </p:sp>
    </p:spTree>
    <p:extLst>
      <p:ext uri="{BB962C8B-B14F-4D97-AF65-F5344CB8AC3E}">
        <p14:creationId xmlns:p14="http://schemas.microsoft.com/office/powerpoint/2010/main" val="232920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r>
              <a:rPr lang="en-US" dirty="0" err="1" smtClean="0"/>
              <a:t>chunkGram</a:t>
            </a:r>
            <a:r>
              <a:rPr lang="en-US" dirty="0" smtClean="0"/>
              <a:t> = </a:t>
            </a:r>
            <a:r>
              <a:rPr lang="en-US" dirty="0" err="1" smtClean="0"/>
              <a:t>r"""Chunk</a:t>
            </a:r>
            <a:r>
              <a:rPr lang="en-US" dirty="0" smtClean="0"/>
              <a:t>: {&lt;RB.?&gt;*&lt;VB.?&gt;*&lt;NNP&gt;+&lt;NN&gt;?}"""</a:t>
            </a:r>
          </a:p>
          <a:p>
            <a:r>
              <a:rPr lang="en-US" dirty="0" smtClean="0"/>
              <a:t>            </a:t>
            </a:r>
            <a:r>
              <a:rPr lang="en-US" dirty="0" err="1" smtClean="0"/>
              <a:t>chunkParser</a:t>
            </a:r>
            <a:r>
              <a:rPr lang="en-US" dirty="0" smtClean="0"/>
              <a:t> = </a:t>
            </a:r>
            <a:r>
              <a:rPr lang="en-US" dirty="0" err="1" smtClean="0"/>
              <a:t>nltk.RegexpParser</a:t>
            </a:r>
            <a:r>
              <a:rPr lang="en-US" dirty="0" smtClean="0"/>
              <a:t>(</a:t>
            </a:r>
            <a:r>
              <a:rPr lang="en-US" dirty="0" err="1" smtClean="0"/>
              <a:t>chunkGram</a:t>
            </a:r>
            <a:r>
              <a:rPr lang="en-US" dirty="0" smtClean="0"/>
              <a:t>)</a:t>
            </a:r>
          </a:p>
          <a:p>
            <a:r>
              <a:rPr lang="en-US" dirty="0" smtClean="0"/>
              <a:t>            chunked = </a:t>
            </a:r>
            <a:r>
              <a:rPr lang="en-US" dirty="0" err="1" smtClean="0"/>
              <a:t>chunkParser.parse</a:t>
            </a:r>
            <a:r>
              <a:rPr lang="en-US" dirty="0" smtClean="0"/>
              <a:t>(tagged)</a:t>
            </a:r>
          </a:p>
          <a:p>
            <a:r>
              <a:rPr lang="en-US" dirty="0" smtClean="0"/>
              <a:t>            </a:t>
            </a:r>
            <a:r>
              <a:rPr lang="en-US" dirty="0" err="1" smtClean="0"/>
              <a:t>chunked.draw</a:t>
            </a:r>
            <a:r>
              <a:rPr lang="en-US" dirty="0" smtClean="0"/>
              <a:t>()</a:t>
            </a:r>
            <a:endParaRPr lang="en-US" dirty="0"/>
          </a:p>
        </p:txBody>
      </p:sp>
    </p:spTree>
    <p:extLst>
      <p:ext uri="{BB962C8B-B14F-4D97-AF65-F5344CB8AC3E}">
        <p14:creationId xmlns:p14="http://schemas.microsoft.com/office/powerpoint/2010/main" val="186099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lstStyle/>
          <a:p>
            <a:r>
              <a:rPr lang="en-US" dirty="0"/>
              <a:t>The idea of Natural Language Processing is to do some form of </a:t>
            </a:r>
            <a:r>
              <a:rPr lang="en-US" b="1" dirty="0"/>
              <a:t>analysis, or processing</a:t>
            </a:r>
            <a:r>
              <a:rPr lang="en-US" dirty="0"/>
              <a:t>, where the machine can understand, at least to some level, what the text means, says, or implies.</a:t>
            </a:r>
          </a:p>
        </p:txBody>
      </p:sp>
    </p:spTree>
    <p:extLst>
      <p:ext uri="{BB962C8B-B14F-4D97-AF65-F5344CB8AC3E}">
        <p14:creationId xmlns:p14="http://schemas.microsoft.com/office/powerpoint/2010/main" val="3496665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err="1" smtClean="0"/>
              <a:t>chunkGram</a:t>
            </a:r>
            <a:r>
              <a:rPr lang="en-US" dirty="0" smtClean="0"/>
              <a:t> = </a:t>
            </a:r>
            <a:r>
              <a:rPr lang="en-US" dirty="0" err="1" smtClean="0"/>
              <a:t>r"""Chunk</a:t>
            </a:r>
            <a:r>
              <a:rPr lang="en-US" dirty="0" smtClean="0"/>
              <a:t>: {&lt;RB.?&gt;*&lt;VB.?&gt;*&lt;NNP&gt;+&lt;NN&gt;?}"""</a:t>
            </a:r>
          </a:p>
          <a:p>
            <a:r>
              <a:rPr lang="en-US" dirty="0" err="1" smtClean="0"/>
              <a:t>chunkParser</a:t>
            </a:r>
            <a:r>
              <a:rPr lang="en-US" dirty="0" smtClean="0"/>
              <a:t> = </a:t>
            </a:r>
            <a:r>
              <a:rPr lang="en-US" dirty="0" err="1" smtClean="0"/>
              <a:t>nltk.RegexpParser</a:t>
            </a:r>
            <a:r>
              <a:rPr lang="en-US" dirty="0" smtClean="0"/>
              <a:t>(</a:t>
            </a:r>
            <a:r>
              <a:rPr lang="en-US" dirty="0" err="1" smtClean="0"/>
              <a:t>chunkGram</a:t>
            </a:r>
            <a:r>
              <a:rPr lang="en-US" dirty="0" smtClean="0"/>
              <a:t>)</a:t>
            </a:r>
          </a:p>
          <a:p>
            <a:r>
              <a:rPr lang="en-US" dirty="0" smtClean="0"/>
              <a:t>chunked = </a:t>
            </a:r>
            <a:r>
              <a:rPr lang="en-US" dirty="0" err="1" smtClean="0"/>
              <a:t>chunkParser.parse</a:t>
            </a:r>
            <a:r>
              <a:rPr lang="en-US" dirty="0" smtClean="0"/>
              <a:t>(tagged)</a:t>
            </a:r>
          </a:p>
          <a:p>
            <a:endParaRPr lang="en-US" dirty="0" smtClean="0"/>
          </a:p>
          <a:p>
            <a:r>
              <a:rPr lang="en-US" dirty="0" smtClean="0"/>
              <a:t>print(chunked)</a:t>
            </a:r>
          </a:p>
          <a:p>
            <a:r>
              <a:rPr lang="en-US" dirty="0" smtClean="0"/>
              <a:t>for subtree in </a:t>
            </a:r>
            <a:r>
              <a:rPr lang="en-US" dirty="0" err="1" smtClean="0"/>
              <a:t>chunked.subtrees</a:t>
            </a:r>
            <a:r>
              <a:rPr lang="en-US" dirty="0" smtClean="0"/>
              <a:t>(filter=lambda t: </a:t>
            </a:r>
            <a:r>
              <a:rPr lang="en-US" dirty="0" err="1" smtClean="0"/>
              <a:t>t.label</a:t>
            </a:r>
            <a:r>
              <a:rPr lang="en-US" dirty="0" smtClean="0"/>
              <a:t>() == 'Chunk'):</a:t>
            </a:r>
          </a:p>
          <a:p>
            <a:r>
              <a:rPr lang="en-US" dirty="0" smtClean="0"/>
              <a:t>print(subtree)</a:t>
            </a:r>
          </a:p>
          <a:p>
            <a:endParaRPr lang="en-US" dirty="0" smtClean="0"/>
          </a:p>
          <a:p>
            <a:r>
              <a:rPr lang="en-US" dirty="0" smtClean="0"/>
              <a:t>#</a:t>
            </a:r>
            <a:r>
              <a:rPr lang="en-US" dirty="0" err="1" smtClean="0"/>
              <a:t>chunked.draw</a:t>
            </a:r>
            <a:r>
              <a:rPr lang="en-US" dirty="0" smtClean="0"/>
              <a:t>()	</a:t>
            </a:r>
            <a:endParaRPr lang="en-US" dirty="0"/>
          </a:p>
        </p:txBody>
      </p:sp>
    </p:spTree>
    <p:extLst>
      <p:ext uri="{BB962C8B-B14F-4D97-AF65-F5344CB8AC3E}">
        <p14:creationId xmlns:p14="http://schemas.microsoft.com/office/powerpoint/2010/main" val="3941127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Chinking</a:t>
            </a:r>
            <a:endParaRPr lang="en-US" dirty="0"/>
          </a:p>
        </p:txBody>
      </p:sp>
      <p:sp>
        <p:nvSpPr>
          <p:cNvPr id="3" name="Content Placeholder 2"/>
          <p:cNvSpPr>
            <a:spLocks noGrp="1"/>
          </p:cNvSpPr>
          <p:nvPr>
            <p:ph idx="1"/>
          </p:nvPr>
        </p:nvSpPr>
        <p:spPr/>
        <p:txBody>
          <a:bodyPr/>
          <a:lstStyle/>
          <a:p>
            <a:r>
              <a:rPr lang="en-US" dirty="0"/>
              <a:t>Chinking is a lot like chunking, it is basically a way for you to remove a chunk from a chunk. The chunk that you remove from your chunk is your chink</a:t>
            </a:r>
            <a:r>
              <a:rPr lang="en-US" dirty="0" smtClean="0"/>
              <a:t>.</a:t>
            </a:r>
          </a:p>
          <a:p>
            <a:endParaRPr lang="en-US" dirty="0"/>
          </a:p>
          <a:p>
            <a:r>
              <a:rPr lang="en-US" dirty="0" err="1"/>
              <a:t>chunkGram</a:t>
            </a:r>
            <a:r>
              <a:rPr lang="en-US" dirty="0"/>
              <a:t> = </a:t>
            </a:r>
            <a:r>
              <a:rPr lang="en-US" dirty="0" err="1"/>
              <a:t>r"""Chunk</a:t>
            </a:r>
            <a:r>
              <a:rPr lang="en-US" dirty="0"/>
              <a:t>: {&lt;.*&gt;+} }&lt;VB.?|IN|DT|TO&gt;+{"""</a:t>
            </a:r>
          </a:p>
        </p:txBody>
      </p:sp>
    </p:spTree>
    <p:extLst>
      <p:ext uri="{BB962C8B-B14F-4D97-AF65-F5344CB8AC3E}">
        <p14:creationId xmlns:p14="http://schemas.microsoft.com/office/powerpoint/2010/main" val="189354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One of the most major forms of chunking in natural language processing is called "Named Entity Recognition</a:t>
            </a:r>
            <a:r>
              <a:rPr lang="en-US" dirty="0" smtClean="0"/>
              <a:t>.</a:t>
            </a:r>
          </a:p>
          <a:p>
            <a:endParaRPr lang="en-US" dirty="0"/>
          </a:p>
          <a:p>
            <a:r>
              <a:rPr lang="en-US" dirty="0"/>
              <a:t>splitting up terms like </a:t>
            </a:r>
            <a:r>
              <a:rPr lang="en-US" b="1" dirty="0"/>
              <a:t>White House </a:t>
            </a:r>
            <a:r>
              <a:rPr lang="en-US" dirty="0"/>
              <a:t>into "</a:t>
            </a:r>
            <a:r>
              <a:rPr lang="en-US" b="1" dirty="0"/>
              <a:t>White</a:t>
            </a:r>
            <a:r>
              <a:rPr lang="en-US" dirty="0"/>
              <a:t>" and "</a:t>
            </a:r>
            <a:r>
              <a:rPr lang="en-US" b="1" dirty="0"/>
              <a:t>House</a:t>
            </a:r>
            <a:r>
              <a:rPr lang="en-US" dirty="0"/>
              <a:t>" as if they were different, whereas we could see in the </a:t>
            </a:r>
            <a:r>
              <a:rPr lang="en-US" b="1" dirty="0"/>
              <a:t>binary = True </a:t>
            </a:r>
            <a:r>
              <a:rPr lang="en-US" dirty="0"/>
              <a:t>option, the named entity recognition was correct to say White House was part of the same named entity. </a:t>
            </a:r>
            <a:r>
              <a:rPr lang="en-US" dirty="0" smtClean="0"/>
              <a:t>"</a:t>
            </a:r>
            <a:r>
              <a:rPr lang="en-US" dirty="0"/>
              <a:t> </a:t>
            </a:r>
          </a:p>
        </p:txBody>
      </p:sp>
    </p:spTree>
    <p:extLst>
      <p:ext uri="{BB962C8B-B14F-4D97-AF65-F5344CB8AC3E}">
        <p14:creationId xmlns:p14="http://schemas.microsoft.com/office/powerpoint/2010/main" val="3772822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namedEnt</a:t>
            </a:r>
            <a:r>
              <a:rPr lang="en-US" dirty="0" smtClean="0"/>
              <a:t> = </a:t>
            </a:r>
            <a:r>
              <a:rPr lang="en-US" dirty="0" err="1" smtClean="0"/>
              <a:t>nltk.ne_chunk</a:t>
            </a:r>
            <a:r>
              <a:rPr lang="en-US" dirty="0" smtClean="0"/>
              <a:t>(tagged</a:t>
            </a:r>
            <a:r>
              <a:rPr lang="en-US" dirty="0"/>
              <a:t>, binary</a:t>
            </a:r>
            <a:r>
              <a:rPr lang="en-US" dirty="0" smtClean="0"/>
              <a:t>=</a:t>
            </a:r>
            <a:r>
              <a:rPr lang="en-US" dirty="0"/>
              <a:t>True</a:t>
            </a:r>
            <a:r>
              <a:rPr lang="en-US" dirty="0" smtClean="0"/>
              <a:t>)</a:t>
            </a:r>
          </a:p>
          <a:p>
            <a:endParaRPr lang="en-US" dirty="0"/>
          </a:p>
          <a:p>
            <a:endParaRPr lang="en-US" dirty="0"/>
          </a:p>
        </p:txBody>
      </p:sp>
    </p:spTree>
    <p:extLst>
      <p:ext uri="{BB962C8B-B14F-4D97-AF65-F5344CB8AC3E}">
        <p14:creationId xmlns:p14="http://schemas.microsoft.com/office/powerpoint/2010/main" val="2593383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lemmatizing</a:t>
            </a:r>
            <a:br>
              <a:rPr lang="en-US" dirty="0" smtClean="0"/>
            </a:br>
            <a:endParaRPr lang="en-US" dirty="0"/>
          </a:p>
        </p:txBody>
      </p:sp>
      <p:sp>
        <p:nvSpPr>
          <p:cNvPr id="3" name="Content Placeholder 2"/>
          <p:cNvSpPr>
            <a:spLocks noGrp="1"/>
          </p:cNvSpPr>
          <p:nvPr>
            <p:ph idx="1"/>
          </p:nvPr>
        </p:nvSpPr>
        <p:spPr/>
        <p:txBody>
          <a:bodyPr/>
          <a:lstStyle/>
          <a:p>
            <a:r>
              <a:rPr lang="en-US" dirty="0"/>
              <a:t>A very similar operation to stemming is called </a:t>
            </a:r>
            <a:r>
              <a:rPr lang="en-US" dirty="0" smtClean="0"/>
              <a:t>lemmatizing</a:t>
            </a:r>
          </a:p>
          <a:p>
            <a:r>
              <a:rPr lang="en-US" dirty="0" smtClean="0"/>
              <a:t>the </a:t>
            </a:r>
            <a:r>
              <a:rPr lang="en-US" dirty="0"/>
              <a:t>major difference between these is, as you saw earlier, stemming can often create non-existent words, whereas lemmas are actual words.</a:t>
            </a:r>
          </a:p>
        </p:txBody>
      </p:sp>
    </p:spTree>
    <p:extLst>
      <p:ext uri="{BB962C8B-B14F-4D97-AF65-F5344CB8AC3E}">
        <p14:creationId xmlns:p14="http://schemas.microsoft.com/office/powerpoint/2010/main" val="2346198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from </a:t>
            </a:r>
            <a:r>
              <a:rPr lang="en-US" dirty="0" err="1" smtClean="0"/>
              <a:t>nltk.stem</a:t>
            </a:r>
            <a:r>
              <a:rPr lang="en-US" dirty="0" smtClean="0"/>
              <a:t> import </a:t>
            </a:r>
            <a:r>
              <a:rPr lang="en-US" b="1" dirty="0" err="1" smtClean="0"/>
              <a:t>WordNetLemmatizer</a:t>
            </a:r>
            <a:endParaRPr lang="en-US" b="1" dirty="0" smtClean="0"/>
          </a:p>
          <a:p>
            <a:endParaRPr lang="en-US" dirty="0" smtClean="0"/>
          </a:p>
          <a:p>
            <a:r>
              <a:rPr lang="en-US" dirty="0" err="1" smtClean="0"/>
              <a:t>lemmatizer</a:t>
            </a:r>
            <a:r>
              <a:rPr lang="en-US" dirty="0" smtClean="0"/>
              <a:t> = </a:t>
            </a:r>
            <a:r>
              <a:rPr lang="en-US" b="1" dirty="0" err="1" smtClean="0"/>
              <a:t>WordNetLemmatize</a:t>
            </a:r>
            <a:r>
              <a:rPr lang="en-US" dirty="0" err="1" smtClean="0"/>
              <a:t>r</a:t>
            </a:r>
            <a:r>
              <a:rPr lang="en-US" dirty="0" smtClean="0"/>
              <a:t>()</a:t>
            </a:r>
          </a:p>
          <a:p>
            <a:endParaRPr lang="en-US" dirty="0" smtClean="0"/>
          </a:p>
          <a:p>
            <a:r>
              <a:rPr lang="en-US" dirty="0" smtClean="0"/>
              <a:t>print(</a:t>
            </a:r>
            <a:r>
              <a:rPr lang="en-US" dirty="0" err="1" smtClean="0"/>
              <a:t>lemmatizer.lemmatize</a:t>
            </a:r>
            <a:r>
              <a:rPr lang="en-US" dirty="0" smtClean="0"/>
              <a:t>("cats"))</a:t>
            </a:r>
          </a:p>
          <a:p>
            <a:r>
              <a:rPr lang="en-US" dirty="0" smtClean="0"/>
              <a:t>print(</a:t>
            </a:r>
            <a:r>
              <a:rPr lang="en-US" dirty="0" err="1" smtClean="0"/>
              <a:t>lemmatizer.lemmatize</a:t>
            </a:r>
            <a:r>
              <a:rPr lang="en-US" dirty="0" smtClean="0"/>
              <a:t>("cacti"))</a:t>
            </a:r>
          </a:p>
          <a:p>
            <a:r>
              <a:rPr lang="en-US" dirty="0" smtClean="0"/>
              <a:t>print(</a:t>
            </a:r>
            <a:r>
              <a:rPr lang="en-US" dirty="0" err="1" smtClean="0"/>
              <a:t>lemmatizer.lemmatize</a:t>
            </a:r>
            <a:r>
              <a:rPr lang="en-US" dirty="0" smtClean="0"/>
              <a:t>("geese"))</a:t>
            </a:r>
          </a:p>
          <a:p>
            <a:r>
              <a:rPr lang="en-US" dirty="0" smtClean="0"/>
              <a:t>print(</a:t>
            </a:r>
            <a:r>
              <a:rPr lang="en-US" dirty="0" err="1" smtClean="0"/>
              <a:t>lemmatizer.lemmatize</a:t>
            </a:r>
            <a:r>
              <a:rPr lang="en-US" dirty="0" smtClean="0"/>
              <a:t>("rocks"))</a:t>
            </a:r>
          </a:p>
          <a:p>
            <a:r>
              <a:rPr lang="en-US" dirty="0" smtClean="0"/>
              <a:t>print(</a:t>
            </a:r>
            <a:r>
              <a:rPr lang="en-US" dirty="0" err="1" smtClean="0"/>
              <a:t>lemmatizer.lemmatize</a:t>
            </a:r>
            <a:r>
              <a:rPr lang="en-US" dirty="0" smtClean="0"/>
              <a:t>("python"))</a:t>
            </a:r>
            <a:endParaRPr lang="en-US" dirty="0"/>
          </a:p>
        </p:txBody>
      </p:sp>
    </p:spTree>
    <p:extLst>
      <p:ext uri="{BB962C8B-B14F-4D97-AF65-F5344CB8AC3E}">
        <p14:creationId xmlns:p14="http://schemas.microsoft.com/office/powerpoint/2010/main" val="1023438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a:t>
            </a:r>
            <a:endParaRPr lang="en-US" dirty="0"/>
          </a:p>
        </p:txBody>
      </p:sp>
      <p:sp>
        <p:nvSpPr>
          <p:cNvPr id="3" name="Content Placeholder 2"/>
          <p:cNvSpPr>
            <a:spLocks noGrp="1"/>
          </p:cNvSpPr>
          <p:nvPr>
            <p:ph idx="1"/>
          </p:nvPr>
        </p:nvSpPr>
        <p:spPr/>
        <p:txBody>
          <a:bodyPr/>
          <a:lstStyle/>
          <a:p>
            <a:r>
              <a:rPr lang="en-US" dirty="0"/>
              <a:t> part of speech parameter, "pos." If not supplied, the default is "noun.</a:t>
            </a:r>
          </a:p>
        </p:txBody>
      </p:sp>
    </p:spTree>
    <p:extLst>
      <p:ext uri="{BB962C8B-B14F-4D97-AF65-F5344CB8AC3E}">
        <p14:creationId xmlns:p14="http://schemas.microsoft.com/office/powerpoint/2010/main" val="1591375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corpora</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To get there, you will want to open your file browser, go to the top, and type in </a:t>
            </a:r>
            <a:r>
              <a:rPr lang="en-US" b="1" dirty="0"/>
              <a:t>%</a:t>
            </a:r>
            <a:r>
              <a:rPr lang="en-US" b="1" dirty="0" err="1"/>
              <a:t>appdata</a:t>
            </a:r>
            <a:r>
              <a:rPr lang="en-US" b="1" dirty="0" smtClean="0"/>
              <a:t>%</a:t>
            </a:r>
          </a:p>
          <a:p>
            <a:r>
              <a:rPr lang="en-US" dirty="0"/>
              <a:t>Next click on </a:t>
            </a:r>
            <a:r>
              <a:rPr lang="en-US" b="1" dirty="0"/>
              <a:t>roaming</a:t>
            </a:r>
            <a:r>
              <a:rPr lang="en-US" dirty="0"/>
              <a:t>, and then find the </a:t>
            </a:r>
            <a:r>
              <a:rPr lang="en-US" b="1" dirty="0" err="1"/>
              <a:t>nltk_data</a:t>
            </a:r>
            <a:r>
              <a:rPr lang="en-US" dirty="0"/>
              <a:t> directory. In there, you will have your</a:t>
            </a:r>
            <a:r>
              <a:rPr lang="en-US" b="1" dirty="0"/>
              <a:t> corpora </a:t>
            </a:r>
            <a:r>
              <a:rPr lang="en-US" dirty="0"/>
              <a:t>file. The full path is something like: </a:t>
            </a:r>
            <a:r>
              <a:rPr lang="en-US" dirty="0" smtClean="0"/>
              <a:t/>
            </a:r>
            <a:br>
              <a:rPr lang="en-US" dirty="0" smtClean="0"/>
            </a:br>
            <a:r>
              <a:rPr lang="en-US" dirty="0" smtClean="0"/>
              <a:t>C:\Users\yourname\AppData\Roaming\nltk_data\corpora</a:t>
            </a:r>
          </a:p>
          <a:p>
            <a:endParaRPr lang="en-US" b="1" dirty="0"/>
          </a:p>
          <a:p>
            <a:r>
              <a:rPr lang="en-US" b="1" dirty="0" smtClean="0"/>
              <a:t>C:\Users\radha\AppData\Roaming\nltk_data\corpora</a:t>
            </a:r>
          </a:p>
          <a:p>
            <a:r>
              <a:rPr lang="en-US" dirty="0"/>
              <a:t>One of the more advanced data sets in here is "</a:t>
            </a:r>
            <a:r>
              <a:rPr lang="en-US" b="1" dirty="0" err="1">
                <a:solidFill>
                  <a:srgbClr val="FF0000"/>
                </a:solidFill>
              </a:rPr>
              <a:t>wordnet</a:t>
            </a:r>
            <a:r>
              <a:rPr lang="en-US" dirty="0"/>
              <a:t>." </a:t>
            </a:r>
            <a:r>
              <a:rPr lang="en-US" dirty="0" err="1"/>
              <a:t>Wordnet</a:t>
            </a:r>
            <a:r>
              <a:rPr lang="en-US" dirty="0"/>
              <a:t> is a collection of words, definitions, examples of their use, synonyms, antonyms, and more. We'll dive into using </a:t>
            </a:r>
            <a:r>
              <a:rPr lang="en-US" dirty="0" err="1"/>
              <a:t>wordnet</a:t>
            </a:r>
            <a:r>
              <a:rPr lang="en-US" dirty="0"/>
              <a:t> next.</a:t>
            </a:r>
            <a:endParaRPr lang="en-US" b="1" dirty="0"/>
          </a:p>
        </p:txBody>
      </p:sp>
    </p:spTree>
    <p:extLst>
      <p:ext uri="{BB962C8B-B14F-4D97-AF65-F5344CB8AC3E}">
        <p14:creationId xmlns:p14="http://schemas.microsoft.com/office/powerpoint/2010/main" val="1648760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hlinkClick r:id="rId2"/>
              </a:rPr>
              <a:t>WordNet</a:t>
            </a:r>
            <a:r>
              <a:rPr lang="en-US" dirty="0"/>
              <a:t> is a lexical database for the English language, which was created by Princeton, and is part of the NLTK corpus</a:t>
            </a:r>
            <a:r>
              <a:rPr lang="en-US" dirty="0" smtClean="0"/>
              <a:t>.</a:t>
            </a:r>
          </a:p>
          <a:p>
            <a:r>
              <a:rPr lang="en-US" dirty="0" smtClean="0"/>
              <a:t>from </a:t>
            </a:r>
            <a:r>
              <a:rPr lang="en-US" dirty="0" err="1" smtClean="0"/>
              <a:t>nltk.corpus</a:t>
            </a:r>
            <a:r>
              <a:rPr lang="en-US" dirty="0" smtClean="0"/>
              <a:t> import </a:t>
            </a:r>
            <a:r>
              <a:rPr lang="en-US" dirty="0" err="1" smtClean="0"/>
              <a:t>wordnet</a:t>
            </a:r>
            <a:endParaRPr lang="en-US" dirty="0" smtClean="0"/>
          </a:p>
          <a:p>
            <a:r>
              <a:rPr lang="en-US" dirty="0" err="1" smtClean="0"/>
              <a:t>syns</a:t>
            </a:r>
            <a:r>
              <a:rPr lang="en-US" dirty="0" smtClean="0"/>
              <a:t> = </a:t>
            </a:r>
            <a:r>
              <a:rPr lang="en-US" dirty="0" err="1" smtClean="0"/>
              <a:t>wordnet.synsets</a:t>
            </a:r>
            <a:r>
              <a:rPr lang="en-US" dirty="0" smtClean="0"/>
              <a:t>("program")</a:t>
            </a:r>
          </a:p>
          <a:p>
            <a:r>
              <a:rPr lang="en-US" dirty="0" smtClean="0"/>
              <a:t>print(</a:t>
            </a:r>
            <a:r>
              <a:rPr lang="en-US" dirty="0" err="1" smtClean="0"/>
              <a:t>syns</a:t>
            </a:r>
            <a:r>
              <a:rPr lang="en-US" dirty="0" smtClean="0"/>
              <a:t>[0].name())</a:t>
            </a:r>
          </a:p>
          <a:p>
            <a:r>
              <a:rPr lang="en-US" dirty="0" smtClean="0"/>
              <a:t>print(</a:t>
            </a:r>
            <a:r>
              <a:rPr lang="en-US" dirty="0" err="1" smtClean="0"/>
              <a:t>syns</a:t>
            </a:r>
            <a:r>
              <a:rPr lang="en-US" dirty="0" smtClean="0"/>
              <a:t>[0].lemmas()[0].name())</a:t>
            </a:r>
          </a:p>
          <a:p>
            <a:r>
              <a:rPr lang="en-US" dirty="0" smtClean="0"/>
              <a:t>print(</a:t>
            </a:r>
            <a:r>
              <a:rPr lang="en-US" dirty="0" err="1" smtClean="0"/>
              <a:t>syns</a:t>
            </a:r>
            <a:r>
              <a:rPr lang="en-US" dirty="0" smtClean="0"/>
              <a:t>[0].definition())</a:t>
            </a:r>
          </a:p>
          <a:p>
            <a:r>
              <a:rPr lang="en-US" dirty="0" smtClean="0"/>
              <a:t>print(</a:t>
            </a:r>
            <a:r>
              <a:rPr lang="en-US" dirty="0" err="1" smtClean="0"/>
              <a:t>syns</a:t>
            </a:r>
            <a:r>
              <a:rPr lang="en-US" dirty="0" smtClean="0"/>
              <a:t>[0].examples())</a:t>
            </a:r>
          </a:p>
          <a:p>
            <a:r>
              <a:rPr lang="en-US" dirty="0" smtClean="0"/>
              <a:t>print(</a:t>
            </a:r>
            <a:r>
              <a:rPr lang="en-US" dirty="0" err="1" smtClean="0"/>
              <a:t>syns</a:t>
            </a:r>
            <a:r>
              <a:rPr lang="en-US" dirty="0" smtClean="0"/>
              <a:t>)</a:t>
            </a:r>
            <a:endParaRPr lang="en-US" dirty="0"/>
          </a:p>
        </p:txBody>
      </p:sp>
    </p:spTree>
    <p:extLst>
      <p:ext uri="{BB962C8B-B14F-4D97-AF65-F5344CB8AC3E}">
        <p14:creationId xmlns:p14="http://schemas.microsoft.com/office/powerpoint/2010/main" val="1777618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a:t>
            </a:r>
            <a:r>
              <a:rPr lang="en-US" dirty="0" err="1" smtClean="0"/>
              <a:t>Synset</a:t>
            </a:r>
            <a:r>
              <a:rPr lang="en-US" dirty="0" smtClean="0"/>
              <a:t>('plan.n.01'),</a:t>
            </a:r>
          </a:p>
          <a:p>
            <a:r>
              <a:rPr lang="en-US" dirty="0" smtClean="0"/>
              <a:t> </a:t>
            </a:r>
            <a:r>
              <a:rPr lang="en-US" dirty="0" err="1" smtClean="0"/>
              <a:t>Synset</a:t>
            </a:r>
            <a:r>
              <a:rPr lang="en-US" dirty="0" smtClean="0"/>
              <a:t>('program.n.02'),</a:t>
            </a:r>
          </a:p>
          <a:p>
            <a:r>
              <a:rPr lang="en-US" dirty="0" smtClean="0"/>
              <a:t> </a:t>
            </a:r>
            <a:r>
              <a:rPr lang="en-US" dirty="0" err="1" smtClean="0"/>
              <a:t>Synset</a:t>
            </a:r>
            <a:r>
              <a:rPr lang="en-US" dirty="0" smtClean="0"/>
              <a:t>('broadcast.n.02'),</a:t>
            </a:r>
          </a:p>
          <a:p>
            <a:r>
              <a:rPr lang="en-US" dirty="0" smtClean="0"/>
              <a:t> </a:t>
            </a:r>
            <a:r>
              <a:rPr lang="en-US" dirty="0" err="1" smtClean="0"/>
              <a:t>Synset</a:t>
            </a:r>
            <a:r>
              <a:rPr lang="en-US" dirty="0" smtClean="0"/>
              <a:t>('platform.n.02')</a:t>
            </a:r>
          </a:p>
          <a:p>
            <a:r>
              <a:rPr lang="en-US" dirty="0" smtClean="0"/>
              <a:t> , </a:t>
            </a:r>
            <a:r>
              <a:rPr lang="en-US" dirty="0" err="1" smtClean="0"/>
              <a:t>Synset</a:t>
            </a:r>
            <a:r>
              <a:rPr lang="en-US" dirty="0" smtClean="0"/>
              <a:t>('program.n.05'), </a:t>
            </a:r>
          </a:p>
          <a:p>
            <a:r>
              <a:rPr lang="en-US" dirty="0" smtClean="0"/>
              <a:t> </a:t>
            </a:r>
            <a:r>
              <a:rPr lang="en-US" dirty="0" err="1" smtClean="0"/>
              <a:t>Synset</a:t>
            </a:r>
            <a:r>
              <a:rPr lang="en-US" dirty="0" smtClean="0"/>
              <a:t>('course_of_study.n.01'), </a:t>
            </a:r>
          </a:p>
          <a:p>
            <a:r>
              <a:rPr lang="en-US" dirty="0" smtClean="0"/>
              <a:t> </a:t>
            </a:r>
            <a:r>
              <a:rPr lang="en-US" dirty="0" err="1" smtClean="0"/>
              <a:t>Synset</a:t>
            </a:r>
            <a:r>
              <a:rPr lang="en-US" dirty="0" smtClean="0"/>
              <a:t>('program.n.07'),</a:t>
            </a:r>
          </a:p>
          <a:p>
            <a:r>
              <a:rPr lang="en-US" dirty="0" smtClean="0"/>
              <a:t> </a:t>
            </a:r>
            <a:r>
              <a:rPr lang="en-US" dirty="0" err="1" smtClean="0"/>
              <a:t>Synset</a:t>
            </a:r>
            <a:r>
              <a:rPr lang="en-US" dirty="0" smtClean="0"/>
              <a:t>('program.n.08'), </a:t>
            </a:r>
          </a:p>
          <a:p>
            <a:r>
              <a:rPr lang="en-US" dirty="0" smtClean="0"/>
              <a:t> </a:t>
            </a:r>
            <a:r>
              <a:rPr lang="en-US" dirty="0" err="1" smtClean="0"/>
              <a:t>Synset</a:t>
            </a:r>
            <a:r>
              <a:rPr lang="en-US" dirty="0" smtClean="0"/>
              <a:t>('program.v.01'), </a:t>
            </a:r>
          </a:p>
          <a:p>
            <a:r>
              <a:rPr lang="en-US" dirty="0" smtClean="0"/>
              <a:t> </a:t>
            </a:r>
            <a:r>
              <a:rPr lang="en-US" dirty="0" err="1" smtClean="0"/>
              <a:t>Synset</a:t>
            </a:r>
            <a:r>
              <a:rPr lang="en-US" dirty="0" smtClean="0"/>
              <a:t>('program.v.02')]</a:t>
            </a:r>
            <a:endParaRPr lang="en-US" dirty="0"/>
          </a:p>
        </p:txBody>
      </p:sp>
    </p:spTree>
    <p:extLst>
      <p:ext uri="{BB962C8B-B14F-4D97-AF65-F5344CB8AC3E}">
        <p14:creationId xmlns:p14="http://schemas.microsoft.com/office/powerpoint/2010/main" val="393418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NLTK module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smtClean="0"/>
              <a:t>is </a:t>
            </a:r>
            <a:r>
              <a:rPr lang="en-US" dirty="0"/>
              <a:t>a massive tool kit, aimed at helping you with the entire Natural Language Processing (NLP) methodology. </a:t>
            </a:r>
            <a:endParaRPr lang="en-US" dirty="0" smtClean="0"/>
          </a:p>
          <a:p>
            <a:r>
              <a:rPr lang="en-US" dirty="0" smtClean="0"/>
              <a:t>NLTK </a:t>
            </a:r>
            <a:r>
              <a:rPr lang="en-US" dirty="0"/>
              <a:t>will aid you with everything from </a:t>
            </a:r>
            <a:r>
              <a:rPr lang="en-US" b="1" dirty="0"/>
              <a:t>splitting </a:t>
            </a:r>
            <a:r>
              <a:rPr lang="en-US" dirty="0"/>
              <a:t>sentences from paragraphs, splitting up words, recognizing the part of speech of those words, highlighting the main subjects, and then even with helping your machine to understand what the text is all about</a:t>
            </a:r>
            <a:r>
              <a:rPr lang="en-US" dirty="0" smtClean="0"/>
              <a:t>.</a:t>
            </a:r>
          </a:p>
          <a:p>
            <a:r>
              <a:rPr lang="en-US" dirty="0" smtClean="0"/>
              <a:t>we're </a:t>
            </a:r>
            <a:r>
              <a:rPr lang="en-US" dirty="0"/>
              <a:t>going to tackle the field of opinion mining, or sentiment analysis.</a:t>
            </a:r>
          </a:p>
        </p:txBody>
      </p:sp>
    </p:spTree>
    <p:extLst>
      <p:ext uri="{BB962C8B-B14F-4D97-AF65-F5344CB8AC3E}">
        <p14:creationId xmlns:p14="http://schemas.microsoft.com/office/powerpoint/2010/main" val="3330356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synonyms = []</a:t>
            </a:r>
          </a:p>
          <a:p>
            <a:r>
              <a:rPr lang="en-US" dirty="0" smtClean="0"/>
              <a:t>antonyms = []</a:t>
            </a:r>
          </a:p>
          <a:p>
            <a:endParaRPr lang="en-US" dirty="0" smtClean="0"/>
          </a:p>
          <a:p>
            <a:r>
              <a:rPr lang="en-US" dirty="0" smtClean="0"/>
              <a:t>for </a:t>
            </a:r>
            <a:r>
              <a:rPr lang="en-US" dirty="0" err="1" smtClean="0"/>
              <a:t>syn</a:t>
            </a:r>
            <a:r>
              <a:rPr lang="en-US" dirty="0" smtClean="0"/>
              <a:t> in </a:t>
            </a:r>
            <a:r>
              <a:rPr lang="en-US" dirty="0" err="1" smtClean="0"/>
              <a:t>wordnet.synsets</a:t>
            </a:r>
            <a:r>
              <a:rPr lang="en-US" dirty="0" smtClean="0"/>
              <a:t>("good"):</a:t>
            </a:r>
          </a:p>
          <a:p>
            <a:r>
              <a:rPr lang="en-US" dirty="0" smtClean="0"/>
              <a:t>    for l in </a:t>
            </a:r>
            <a:r>
              <a:rPr lang="en-US" dirty="0" err="1" smtClean="0"/>
              <a:t>syn.lemmas</a:t>
            </a:r>
            <a:r>
              <a:rPr lang="en-US" dirty="0" smtClean="0"/>
              <a:t>():</a:t>
            </a:r>
          </a:p>
          <a:p>
            <a:r>
              <a:rPr lang="en-US" dirty="0" smtClean="0"/>
              <a:t>        </a:t>
            </a:r>
            <a:r>
              <a:rPr lang="en-US" dirty="0" err="1" smtClean="0"/>
              <a:t>synonyms.append</a:t>
            </a:r>
            <a:r>
              <a:rPr lang="en-US" dirty="0" smtClean="0"/>
              <a:t>(l.name())</a:t>
            </a:r>
          </a:p>
          <a:p>
            <a:r>
              <a:rPr lang="en-US" dirty="0" smtClean="0"/>
              <a:t>        if </a:t>
            </a:r>
            <a:r>
              <a:rPr lang="en-US" dirty="0" err="1" smtClean="0"/>
              <a:t>l.antonyms</a:t>
            </a:r>
            <a:r>
              <a:rPr lang="en-US" dirty="0" smtClean="0"/>
              <a:t>():</a:t>
            </a:r>
          </a:p>
          <a:p>
            <a:r>
              <a:rPr lang="en-US" dirty="0" smtClean="0"/>
              <a:t>            </a:t>
            </a:r>
            <a:r>
              <a:rPr lang="en-US" dirty="0" err="1" smtClean="0"/>
              <a:t>antonyms.append</a:t>
            </a:r>
            <a:r>
              <a:rPr lang="en-US" dirty="0" smtClean="0"/>
              <a:t>(</a:t>
            </a:r>
            <a:r>
              <a:rPr lang="en-US" dirty="0" err="1" smtClean="0"/>
              <a:t>l.antonyms</a:t>
            </a:r>
            <a:r>
              <a:rPr lang="en-US" dirty="0" smtClean="0"/>
              <a:t>()[0].name())</a:t>
            </a:r>
          </a:p>
          <a:p>
            <a:endParaRPr lang="en-US" dirty="0" smtClean="0"/>
          </a:p>
          <a:p>
            <a:r>
              <a:rPr lang="en-US" dirty="0" smtClean="0"/>
              <a:t>print(set(synonyms))</a:t>
            </a:r>
          </a:p>
          <a:p>
            <a:r>
              <a:rPr lang="en-US" dirty="0" smtClean="0"/>
              <a:t>print(set(antonyms))</a:t>
            </a:r>
          </a:p>
          <a:p>
            <a:endParaRPr lang="en-US" dirty="0"/>
          </a:p>
        </p:txBody>
      </p:sp>
    </p:spTree>
    <p:extLst>
      <p:ext uri="{BB962C8B-B14F-4D97-AF65-F5344CB8AC3E}">
        <p14:creationId xmlns:p14="http://schemas.microsoft.com/office/powerpoint/2010/main" val="3292185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classification</a:t>
            </a:r>
          </a:p>
        </p:txBody>
      </p:sp>
      <p:sp>
        <p:nvSpPr>
          <p:cNvPr id="3" name="Content Placeholder 2"/>
          <p:cNvSpPr>
            <a:spLocks noGrp="1"/>
          </p:cNvSpPr>
          <p:nvPr>
            <p:ph idx="1"/>
          </p:nvPr>
        </p:nvSpPr>
        <p:spPr/>
        <p:txBody>
          <a:bodyPr/>
          <a:lstStyle/>
          <a:p>
            <a:r>
              <a:rPr lang="en-US" dirty="0"/>
              <a:t>sentiment analysis algorithm</a:t>
            </a:r>
            <a:r>
              <a:rPr lang="en-US" dirty="0" smtClean="0"/>
              <a:t>.</a:t>
            </a:r>
          </a:p>
          <a:p>
            <a:r>
              <a:rPr lang="en-US" dirty="0" err="1" smtClean="0"/>
              <a:t>nltk.FreqDist</a:t>
            </a:r>
            <a:endParaRPr lang="en-US" dirty="0" smtClean="0"/>
          </a:p>
          <a:p>
            <a:r>
              <a:rPr lang="en-US" dirty="0" smtClean="0"/>
              <a:t>Converting words to Features</a:t>
            </a:r>
          </a:p>
          <a:p>
            <a:r>
              <a:rPr lang="en-US" dirty="0"/>
              <a:t>Naive Bayes </a:t>
            </a:r>
            <a:r>
              <a:rPr lang="en-US" dirty="0" smtClean="0"/>
              <a:t>classifier</a:t>
            </a:r>
          </a:p>
          <a:p>
            <a:r>
              <a:rPr lang="en-US" dirty="0"/>
              <a:t>you can save the classifier using the pickle module.</a:t>
            </a:r>
          </a:p>
          <a:p>
            <a:endParaRPr lang="en-US" dirty="0"/>
          </a:p>
        </p:txBody>
      </p:sp>
    </p:spTree>
    <p:extLst>
      <p:ext uri="{BB962C8B-B14F-4D97-AF65-F5344CB8AC3E}">
        <p14:creationId xmlns:p14="http://schemas.microsoft.com/office/powerpoint/2010/main" val="4109109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dirty="0" smtClean="0"/>
          </a:p>
          <a:p>
            <a:r>
              <a:rPr lang="en-US" dirty="0" err="1" smtClean="0"/>
              <a:t>testing_set</a:t>
            </a:r>
            <a:r>
              <a:rPr lang="en-US" dirty="0" smtClean="0"/>
              <a:t> = </a:t>
            </a:r>
            <a:r>
              <a:rPr lang="en-US" dirty="0" err="1" smtClean="0"/>
              <a:t>featuresets</a:t>
            </a:r>
            <a:r>
              <a:rPr lang="en-US" dirty="0" smtClean="0"/>
              <a:t>[1900:]</a:t>
            </a:r>
          </a:p>
          <a:p>
            <a:r>
              <a:rPr lang="en-US" dirty="0" smtClean="0"/>
              <a:t>classifier = </a:t>
            </a:r>
            <a:r>
              <a:rPr lang="en-US" dirty="0" err="1" smtClean="0"/>
              <a:t>nltk.</a:t>
            </a:r>
            <a:r>
              <a:rPr lang="en-US" b="1" dirty="0" err="1" smtClean="0"/>
              <a:t>NaiveBayesClassifie</a:t>
            </a:r>
            <a:r>
              <a:rPr lang="en-US" dirty="0" err="1" smtClean="0"/>
              <a:t>r.train</a:t>
            </a:r>
            <a:r>
              <a:rPr lang="en-US" dirty="0" smtClean="0"/>
              <a:t>(</a:t>
            </a:r>
            <a:r>
              <a:rPr lang="en-US" dirty="0" err="1" smtClean="0"/>
              <a:t>training_set</a:t>
            </a:r>
            <a:r>
              <a:rPr lang="en-US" dirty="0" smtClean="0"/>
              <a:t>)</a:t>
            </a:r>
          </a:p>
          <a:p>
            <a:r>
              <a:rPr lang="en-US" dirty="0" smtClean="0"/>
              <a:t>print("Classifier accuracy percent:",(</a:t>
            </a:r>
            <a:r>
              <a:rPr lang="en-US" dirty="0" err="1" smtClean="0"/>
              <a:t>nltk.classify.accuracy</a:t>
            </a:r>
            <a:r>
              <a:rPr lang="en-US" dirty="0" smtClean="0"/>
              <a:t>(classifier, </a:t>
            </a:r>
            <a:r>
              <a:rPr lang="en-US" dirty="0" err="1" smtClean="0"/>
              <a:t>testing_set</a:t>
            </a:r>
            <a:r>
              <a:rPr lang="en-US" dirty="0" smtClean="0"/>
              <a:t>))*100)</a:t>
            </a:r>
          </a:p>
          <a:p>
            <a:r>
              <a:rPr lang="en-US" dirty="0" err="1"/>
              <a:t>classifier.show_most_informative_features</a:t>
            </a:r>
            <a:r>
              <a:rPr lang="en-US" dirty="0"/>
              <a:t>(15)</a:t>
            </a:r>
            <a:endParaRPr lang="en-US" dirty="0" smtClean="0"/>
          </a:p>
          <a:p>
            <a:endParaRPr lang="en-US" dirty="0"/>
          </a:p>
        </p:txBody>
      </p:sp>
    </p:spTree>
    <p:extLst>
      <p:ext uri="{BB962C8B-B14F-4D97-AF65-F5344CB8AC3E}">
        <p14:creationId xmlns:p14="http://schemas.microsoft.com/office/powerpoint/2010/main" val="3145104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Classifiers</a:t>
            </a:r>
            <a:endParaRPr lang="en-US" dirty="0"/>
          </a:p>
        </p:txBody>
      </p:sp>
      <p:sp>
        <p:nvSpPr>
          <p:cNvPr id="3" name="Content Placeholder 2"/>
          <p:cNvSpPr>
            <a:spLocks noGrp="1"/>
          </p:cNvSpPr>
          <p:nvPr>
            <p:ph idx="1"/>
          </p:nvPr>
        </p:nvSpPr>
        <p:spPr/>
        <p:txBody>
          <a:bodyPr/>
          <a:lstStyle/>
          <a:p>
            <a:r>
              <a:rPr lang="en-US" dirty="0" smtClean="0"/>
              <a:t>import pickle</a:t>
            </a:r>
          </a:p>
          <a:p>
            <a:r>
              <a:rPr lang="en-US" dirty="0" err="1" smtClean="0"/>
              <a:t>save_classifier</a:t>
            </a:r>
            <a:r>
              <a:rPr lang="en-US" dirty="0" smtClean="0"/>
              <a:t> = open("naivebayes.pickle","</a:t>
            </a:r>
            <a:r>
              <a:rPr lang="en-US" dirty="0" err="1" smtClean="0"/>
              <a:t>wb</a:t>
            </a:r>
            <a:r>
              <a:rPr lang="en-US" dirty="0" smtClean="0"/>
              <a:t>")</a:t>
            </a:r>
          </a:p>
          <a:p>
            <a:r>
              <a:rPr lang="en-US" dirty="0" err="1" smtClean="0"/>
              <a:t>pickle.dump</a:t>
            </a:r>
            <a:r>
              <a:rPr lang="en-US" dirty="0" smtClean="0"/>
              <a:t>(classifier, </a:t>
            </a:r>
            <a:r>
              <a:rPr lang="en-US" dirty="0" err="1" smtClean="0"/>
              <a:t>save_classifier</a:t>
            </a:r>
            <a:r>
              <a:rPr lang="en-US" dirty="0" smtClean="0"/>
              <a:t>)</a:t>
            </a:r>
          </a:p>
          <a:p>
            <a:r>
              <a:rPr lang="en-US" dirty="0" err="1" smtClean="0"/>
              <a:t>save_classifier.close</a:t>
            </a:r>
            <a:r>
              <a:rPr lang="en-US" dirty="0" smtClean="0"/>
              <a:t>()</a:t>
            </a:r>
            <a:endParaRPr lang="en-US" dirty="0"/>
          </a:p>
        </p:txBody>
      </p:sp>
    </p:spTree>
    <p:extLst>
      <p:ext uri="{BB962C8B-B14F-4D97-AF65-F5344CB8AC3E}">
        <p14:creationId xmlns:p14="http://schemas.microsoft.com/office/powerpoint/2010/main" val="582975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56370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6860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Tokenizing - Splitting sentences and words from the body of text.</a:t>
            </a:r>
          </a:p>
          <a:p>
            <a:r>
              <a:rPr lang="en-US" dirty="0"/>
              <a:t>Part of Speech tagging</a:t>
            </a:r>
          </a:p>
          <a:p>
            <a:r>
              <a:rPr lang="en-US" dirty="0"/>
              <a:t>Machine Learning with the </a:t>
            </a:r>
            <a:r>
              <a:rPr lang="en-US" b="1" dirty="0"/>
              <a:t>Naive Bayes classifier</a:t>
            </a:r>
          </a:p>
          <a:p>
            <a:r>
              <a:rPr lang="en-US" dirty="0"/>
              <a:t>How to tie in </a:t>
            </a:r>
            <a:r>
              <a:rPr lang="en-US" dirty="0" err="1"/>
              <a:t>Scikit</a:t>
            </a:r>
            <a:r>
              <a:rPr lang="en-US" dirty="0"/>
              <a:t>-learn (</a:t>
            </a:r>
            <a:r>
              <a:rPr lang="en-US" dirty="0" err="1"/>
              <a:t>sklearn</a:t>
            </a:r>
            <a:r>
              <a:rPr lang="en-US" dirty="0"/>
              <a:t>) with NLTK</a:t>
            </a:r>
          </a:p>
          <a:p>
            <a:r>
              <a:rPr lang="en-US" dirty="0"/>
              <a:t>Training classifiers with datasets</a:t>
            </a:r>
          </a:p>
          <a:p>
            <a:r>
              <a:rPr lang="en-US" dirty="0"/>
              <a:t>Performing live, streaming, sentiment analysis with Twitter.</a:t>
            </a:r>
          </a:p>
          <a:p>
            <a:endParaRPr lang="en-US" dirty="0"/>
          </a:p>
        </p:txBody>
      </p:sp>
    </p:spTree>
    <p:extLst>
      <p:ext uri="{BB962C8B-B14F-4D97-AF65-F5344CB8AC3E}">
        <p14:creationId xmlns:p14="http://schemas.microsoft.com/office/powerpoint/2010/main" val="59164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a:t>
            </a:r>
            <a:r>
              <a:rPr lang="en-US" dirty="0" err="1" smtClean="0"/>
              <a:t>Py</a:t>
            </a:r>
            <a:r>
              <a:rPr lang="en-US" dirty="0" smtClean="0"/>
              <a:t> IDLE</a:t>
            </a:r>
            <a:endParaRPr lang="en-US" dirty="0"/>
          </a:p>
        </p:txBody>
      </p:sp>
      <p:sp>
        <p:nvSpPr>
          <p:cNvPr id="3" name="Content Placeholder 2"/>
          <p:cNvSpPr>
            <a:spLocks noGrp="1"/>
          </p:cNvSpPr>
          <p:nvPr>
            <p:ph idx="1"/>
          </p:nvPr>
        </p:nvSpPr>
        <p:spPr/>
        <p:txBody>
          <a:bodyPr/>
          <a:lstStyle/>
          <a:p>
            <a:r>
              <a:rPr lang="en-US" dirty="0"/>
              <a:t>import </a:t>
            </a:r>
            <a:r>
              <a:rPr lang="en-US" dirty="0" err="1"/>
              <a:t>nltk</a:t>
            </a:r>
            <a:r>
              <a:rPr lang="en-US" dirty="0"/>
              <a:t> </a:t>
            </a:r>
            <a:endParaRPr lang="en-US" dirty="0" smtClean="0"/>
          </a:p>
          <a:p>
            <a:r>
              <a:rPr lang="en-US" dirty="0" err="1" smtClean="0"/>
              <a:t>nltk.download</a:t>
            </a:r>
            <a:r>
              <a:rPr lang="en-US" dirty="0" smtClean="0"/>
              <a:t>()</a:t>
            </a:r>
          </a:p>
          <a:p>
            <a:endParaRPr lang="en-US" dirty="0"/>
          </a:p>
          <a:p>
            <a:r>
              <a:rPr lang="en-US" dirty="0" smtClean="0"/>
              <a:t>Almost 2 GB data will be installed</a:t>
            </a:r>
          </a:p>
          <a:p>
            <a:endParaRPr lang="en-US" dirty="0"/>
          </a:p>
        </p:txBody>
      </p:sp>
    </p:spTree>
    <p:extLst>
      <p:ext uri="{BB962C8B-B14F-4D97-AF65-F5344CB8AC3E}">
        <p14:creationId xmlns:p14="http://schemas.microsoft.com/office/powerpoint/2010/main" val="340491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Corpus</a:t>
            </a:r>
            <a:r>
              <a:rPr lang="en-US" dirty="0"/>
              <a:t> - Body of text, singular. Corpora is the plural of this. Example: A collection of medical journals</a:t>
            </a:r>
            <a:r>
              <a:rPr lang="en-US" dirty="0" smtClean="0"/>
              <a:t>.</a:t>
            </a:r>
          </a:p>
          <a:p>
            <a:r>
              <a:rPr lang="en-US" b="1" dirty="0">
                <a:solidFill>
                  <a:srgbClr val="FF0000"/>
                </a:solidFill>
              </a:rPr>
              <a:t>Lexicon</a:t>
            </a:r>
            <a:r>
              <a:rPr lang="en-US" dirty="0"/>
              <a:t> - Words and their meanings</a:t>
            </a:r>
            <a:r>
              <a:rPr lang="en-US" dirty="0" smtClean="0"/>
              <a:t>.</a:t>
            </a:r>
          </a:p>
          <a:p>
            <a:r>
              <a:rPr lang="en-US" b="1" dirty="0">
                <a:solidFill>
                  <a:srgbClr val="FF0000"/>
                </a:solidFill>
              </a:rPr>
              <a:t>Token</a:t>
            </a:r>
            <a:r>
              <a:rPr lang="en-US" dirty="0"/>
              <a:t> </a:t>
            </a:r>
            <a:r>
              <a:rPr lang="en-US" dirty="0" smtClean="0"/>
              <a:t> </a:t>
            </a:r>
            <a:r>
              <a:rPr lang="en-US" dirty="0"/>
              <a:t>each word is a token when a sentence is "tokenized" into words. </a:t>
            </a:r>
          </a:p>
          <a:p>
            <a:endParaRPr lang="en-US" dirty="0"/>
          </a:p>
        </p:txBody>
      </p:sp>
    </p:spTree>
    <p:extLst>
      <p:ext uri="{BB962C8B-B14F-4D97-AF65-F5344CB8AC3E}">
        <p14:creationId xmlns:p14="http://schemas.microsoft.com/office/powerpoint/2010/main" val="406417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#!H:\Datascience\python</a:t>
            </a:r>
          </a:p>
          <a:p>
            <a:r>
              <a:rPr lang="en-US" dirty="0" smtClean="0"/>
              <a:t>from </a:t>
            </a:r>
            <a:r>
              <a:rPr lang="en-US" b="1" dirty="0" err="1" smtClean="0"/>
              <a:t>nltk.tokenize</a:t>
            </a:r>
            <a:r>
              <a:rPr lang="en-US" dirty="0" smtClean="0"/>
              <a:t> import </a:t>
            </a:r>
            <a:r>
              <a:rPr lang="en-US" b="1" dirty="0" err="1" smtClean="0"/>
              <a:t>sent_tokenize</a:t>
            </a:r>
            <a:r>
              <a:rPr lang="en-US" dirty="0" smtClean="0"/>
              <a:t>, </a:t>
            </a:r>
            <a:r>
              <a:rPr lang="en-US" b="1" dirty="0" err="1" smtClean="0"/>
              <a:t>word_tokenize</a:t>
            </a:r>
            <a:endParaRPr lang="en-US" b="1" dirty="0" smtClean="0"/>
          </a:p>
          <a:p>
            <a:endParaRPr lang="en-US" dirty="0" smtClean="0"/>
          </a:p>
          <a:p>
            <a:r>
              <a:rPr lang="en-US" dirty="0" smtClean="0"/>
              <a:t>EXAMPLE_TEXT = "Hello Mr. Smith, how are you doing today? The weather is great,</a:t>
            </a:r>
          </a:p>
          <a:p>
            <a:r>
              <a:rPr lang="en-US" dirty="0" smtClean="0"/>
              <a:t> and Python is awesome. The sky is pinkish-blue. You shouldn't eat cardboard."</a:t>
            </a:r>
          </a:p>
          <a:p>
            <a:endParaRPr lang="en-US" dirty="0" smtClean="0"/>
          </a:p>
          <a:p>
            <a:r>
              <a:rPr lang="en-US" dirty="0" smtClean="0"/>
              <a:t>print(</a:t>
            </a:r>
            <a:r>
              <a:rPr lang="en-US" b="1" dirty="0" err="1" smtClean="0"/>
              <a:t>sent_tokenize</a:t>
            </a:r>
            <a:r>
              <a:rPr lang="en-US" dirty="0" smtClean="0"/>
              <a:t>(EXAMPLE_TEXT))</a:t>
            </a:r>
          </a:p>
          <a:p>
            <a:r>
              <a:rPr lang="en-US" dirty="0"/>
              <a:t>print</a:t>
            </a:r>
            <a:r>
              <a:rPr lang="en-US" dirty="0" smtClean="0"/>
              <a:t>(</a:t>
            </a:r>
            <a:r>
              <a:rPr lang="en-US" b="1" dirty="0" err="1" smtClean="0"/>
              <a:t>word_tokenize</a:t>
            </a:r>
            <a:r>
              <a:rPr lang="en-US" dirty="0" smtClean="0"/>
              <a:t>(EXAMPLE_TEXT))</a:t>
            </a:r>
          </a:p>
          <a:p>
            <a:endParaRPr lang="en-US" dirty="0"/>
          </a:p>
        </p:txBody>
      </p:sp>
    </p:spTree>
    <p:extLst>
      <p:ext uri="{BB962C8B-B14F-4D97-AF65-F5344CB8AC3E}">
        <p14:creationId xmlns:p14="http://schemas.microsoft.com/office/powerpoint/2010/main" val="133745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our output is: </a:t>
            </a:r>
            <a:r>
              <a:rPr lang="en-US" dirty="0" smtClean="0"/>
              <a:t>['Hello', </a:t>
            </a:r>
            <a:r>
              <a:rPr lang="en-US" dirty="0" smtClean="0">
                <a:solidFill>
                  <a:srgbClr val="FF0000"/>
                </a:solidFill>
              </a:rPr>
              <a:t>'Mr.', </a:t>
            </a:r>
            <a:r>
              <a:rPr lang="en-US" dirty="0" smtClean="0"/>
              <a:t>'Smith', </a:t>
            </a:r>
            <a:r>
              <a:rPr lang="en-US" dirty="0" smtClean="0">
                <a:solidFill>
                  <a:srgbClr val="FF0000"/>
                </a:solidFill>
              </a:rPr>
              <a:t>',',</a:t>
            </a:r>
            <a:r>
              <a:rPr lang="en-US" dirty="0" smtClean="0"/>
              <a:t> 'how', 'are', 'you', 'doing', 'today', </a:t>
            </a:r>
            <a:r>
              <a:rPr lang="en-US" dirty="0" smtClean="0">
                <a:solidFill>
                  <a:srgbClr val="FF0000"/>
                </a:solidFill>
              </a:rPr>
              <a:t>'?',</a:t>
            </a:r>
            <a:r>
              <a:rPr lang="en-US" dirty="0" smtClean="0"/>
              <a:t> 'The', 'weather', 'is', 'great', ',', 'and', 'Python', 'is', 'awesome', '.', 'The', 'sky', 'is', </a:t>
            </a:r>
            <a:r>
              <a:rPr lang="en-US" dirty="0" smtClean="0">
                <a:solidFill>
                  <a:srgbClr val="FF0000"/>
                </a:solidFill>
              </a:rPr>
              <a:t>'pinkish-blue'</a:t>
            </a:r>
            <a:r>
              <a:rPr lang="en-US" dirty="0" smtClean="0"/>
              <a:t>, '.', 'You', </a:t>
            </a:r>
            <a:r>
              <a:rPr lang="en-US" b="1" dirty="0" smtClean="0">
                <a:solidFill>
                  <a:srgbClr val="00B050"/>
                </a:solidFill>
              </a:rPr>
              <a:t>'should', "</a:t>
            </a:r>
            <a:r>
              <a:rPr lang="en-US" b="1" dirty="0" err="1" smtClean="0">
                <a:solidFill>
                  <a:srgbClr val="00B050"/>
                </a:solidFill>
              </a:rPr>
              <a:t>n't</a:t>
            </a:r>
            <a:r>
              <a:rPr lang="en-US" b="1" dirty="0" smtClean="0">
                <a:solidFill>
                  <a:srgbClr val="00B050"/>
                </a:solidFill>
              </a:rPr>
              <a:t>", </a:t>
            </a:r>
            <a:r>
              <a:rPr lang="en-US" dirty="0" smtClean="0"/>
              <a:t>'eat', 'cardboard', '.']</a:t>
            </a:r>
            <a:endParaRPr lang="en-US" dirty="0"/>
          </a:p>
        </p:txBody>
      </p:sp>
    </p:spTree>
    <p:extLst>
      <p:ext uri="{BB962C8B-B14F-4D97-AF65-F5344CB8AC3E}">
        <p14:creationId xmlns:p14="http://schemas.microsoft.com/office/powerpoint/2010/main" val="190411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These are a form of </a:t>
            </a:r>
            <a:r>
              <a:rPr lang="en-US" b="1" dirty="0">
                <a:solidFill>
                  <a:srgbClr val="00B050"/>
                </a:solidFill>
              </a:rPr>
              <a:t>"stop words</a:t>
            </a:r>
            <a:r>
              <a:rPr lang="en-US" dirty="0"/>
              <a:t>," which we can also handle for. </a:t>
            </a:r>
            <a:endParaRPr lang="en-US" dirty="0" smtClean="0"/>
          </a:p>
          <a:p>
            <a:endParaRPr lang="en-US" dirty="0"/>
          </a:p>
          <a:p>
            <a:r>
              <a:rPr lang="en-US" dirty="0" smtClean="0"/>
              <a:t>Umm, </a:t>
            </a:r>
            <a:r>
              <a:rPr lang="en-US" dirty="0"/>
              <a:t>"</a:t>
            </a:r>
            <a:r>
              <a:rPr lang="en-US" dirty="0" err="1" smtClean="0"/>
              <a:t>uhh</a:t>
            </a:r>
            <a:r>
              <a:rPr lang="en-US" dirty="0" smtClean="0"/>
              <a:t>“,</a:t>
            </a:r>
          </a:p>
          <a:p>
            <a:r>
              <a:rPr lang="en-US" dirty="0"/>
              <a:t>We would not want these words taking up space in our database, or taking up valuable processing time. As such, we call these words </a:t>
            </a:r>
            <a:r>
              <a:rPr lang="en-US" b="1" dirty="0"/>
              <a:t>"stop words</a:t>
            </a:r>
            <a:r>
              <a:rPr lang="en-US" dirty="0"/>
              <a:t>" because they are useless, and we wish to do nothing with them. Another version of the term "stop words" can be more literal: Words we stop on.</a:t>
            </a:r>
          </a:p>
        </p:txBody>
      </p:sp>
    </p:spTree>
    <p:extLst>
      <p:ext uri="{BB962C8B-B14F-4D97-AF65-F5344CB8AC3E}">
        <p14:creationId xmlns:p14="http://schemas.microsoft.com/office/powerpoint/2010/main" val="4015394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1201</Words>
  <Application>Microsoft Office PowerPoint</Application>
  <PresentationFormat>On-screen Show (4:3)</PresentationFormat>
  <Paragraphs>231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python</vt:lpstr>
      <vt:lpstr>Natural Language Processing</vt:lpstr>
      <vt:lpstr>NLTK module</vt:lpstr>
      <vt:lpstr>PowerPoint Presentation</vt:lpstr>
      <vt:lpstr>On Py IDLE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stemming</vt:lpstr>
      <vt:lpstr>PowerPoint Presentation</vt:lpstr>
      <vt:lpstr>identify the parts of speech for each word in a sentence</vt:lpstr>
      <vt:lpstr>PowerPoint Presentation</vt:lpstr>
      <vt:lpstr>PowerPoint Presentation</vt:lpstr>
      <vt:lpstr>chunking</vt:lpstr>
      <vt:lpstr>PowerPoint Presentation</vt:lpstr>
      <vt:lpstr>PowerPoint Presentation</vt:lpstr>
      <vt:lpstr>Chinking</vt:lpstr>
      <vt:lpstr>Named Entity Recognition</vt:lpstr>
      <vt:lpstr>PowerPoint Presentation</vt:lpstr>
      <vt:lpstr>lemmatizing </vt:lpstr>
      <vt:lpstr>PowerPoint Presentation</vt:lpstr>
      <vt:lpstr>part of speech</vt:lpstr>
      <vt:lpstr>corpora </vt:lpstr>
      <vt:lpstr>PowerPoint Presentation</vt:lpstr>
      <vt:lpstr>PowerPoint Presentation</vt:lpstr>
      <vt:lpstr>PowerPoint Presentation</vt:lpstr>
      <vt:lpstr>text classification</vt:lpstr>
      <vt:lpstr>PowerPoint Presentation</vt:lpstr>
      <vt:lpstr>Saving Classifiers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radha</dc:creator>
  <cp:lastModifiedBy>radha</cp:lastModifiedBy>
  <cp:revision>57</cp:revision>
  <dcterms:created xsi:type="dcterms:W3CDTF">2018-06-19T04:35:04Z</dcterms:created>
  <dcterms:modified xsi:type="dcterms:W3CDTF">2018-06-19T07:54:40Z</dcterms:modified>
</cp:coreProperties>
</file>