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48D5-001E-4271-AD0B-26F795E4A1B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8148D5-001E-4271-AD0B-26F795E4A1B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4C0234E-6277-44A7-AB0C-D720482B29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Miscellaneous Operators</a:t>
            </a:r>
          </a:p>
          <a:p>
            <a:r>
              <a:rPr lang="en-US" dirty="0" smtClean="0"/>
              <a:t>: Colon  </a:t>
            </a:r>
            <a:r>
              <a:rPr lang="en-US" dirty="0" smtClean="0">
                <a:effectLst/>
              </a:rPr>
              <a:t>v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2:8</a:t>
            </a:r>
          </a:p>
          <a:p>
            <a:r>
              <a:rPr lang="en-US" dirty="0"/>
              <a:t>%in</a:t>
            </a:r>
            <a:r>
              <a:rPr lang="en-US" dirty="0" smtClean="0"/>
              <a:t>% </a:t>
            </a:r>
            <a:r>
              <a:rPr lang="en-US" dirty="0"/>
              <a:t>identify if an element belongs to a vector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%*%  - Multiply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8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056448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01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operator </a:t>
            </a:r>
            <a:endParaRPr lang="en-US" dirty="0" smtClean="0"/>
          </a:p>
          <a:p>
            <a:r>
              <a:rPr lang="en-US" dirty="0" smtClean="0"/>
              <a:t>specific </a:t>
            </a:r>
            <a:r>
              <a:rPr lang="en-US" dirty="0"/>
              <a:t>mathematical </a:t>
            </a:r>
            <a:endParaRPr lang="en-US" dirty="0" smtClean="0"/>
          </a:p>
          <a:p>
            <a:r>
              <a:rPr lang="en-US" dirty="0" smtClean="0"/>
              <a:t>logical </a:t>
            </a:r>
            <a:r>
              <a:rPr lang="en-US" dirty="0"/>
              <a:t>manipulations. </a:t>
            </a:r>
          </a:p>
        </p:txBody>
      </p:sp>
    </p:spTree>
    <p:extLst>
      <p:ext uri="{BB962C8B-B14F-4D97-AF65-F5344CB8AC3E}">
        <p14:creationId xmlns:p14="http://schemas.microsoft.com/office/powerpoint/2010/main" val="10819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Miscellaneous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2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effectLst/>
              </a:rPr>
              <a:t>v </a:t>
            </a:r>
            <a:r>
              <a:rPr lang="fr-FR" dirty="0"/>
              <a:t>&lt;-</a:t>
            </a:r>
            <a:r>
              <a:rPr lang="fr-FR" dirty="0" smtClean="0">
                <a:effectLst/>
              </a:rPr>
              <a:t> c</a:t>
            </a:r>
            <a:r>
              <a:rPr lang="fr-FR" dirty="0"/>
              <a:t>(</a:t>
            </a:r>
            <a:r>
              <a:rPr lang="fr-FR" dirty="0" smtClean="0">
                <a:effectLst/>
              </a:rPr>
              <a:t> </a:t>
            </a:r>
            <a:r>
              <a:rPr lang="fr-FR" dirty="0"/>
              <a:t>2,5.5,6)</a:t>
            </a:r>
            <a:r>
              <a:rPr lang="fr-FR" dirty="0" smtClean="0">
                <a:effectLst/>
              </a:rPr>
              <a:t> </a:t>
            </a:r>
          </a:p>
          <a:p>
            <a:r>
              <a:rPr lang="fr-FR" dirty="0" smtClean="0">
                <a:effectLst/>
              </a:rPr>
              <a:t>t </a:t>
            </a:r>
            <a:r>
              <a:rPr lang="fr-FR" dirty="0"/>
              <a:t>&lt;-</a:t>
            </a:r>
            <a:r>
              <a:rPr lang="fr-FR" dirty="0" smtClean="0">
                <a:effectLst/>
              </a:rPr>
              <a:t> c</a:t>
            </a:r>
            <a:r>
              <a:rPr lang="fr-FR" dirty="0"/>
              <a:t>(8,</a:t>
            </a:r>
            <a:r>
              <a:rPr lang="fr-FR" dirty="0" smtClean="0">
                <a:effectLst/>
              </a:rPr>
              <a:t> </a:t>
            </a:r>
            <a:r>
              <a:rPr lang="fr-FR" dirty="0"/>
              <a:t>3,</a:t>
            </a:r>
            <a:r>
              <a:rPr lang="fr-FR" dirty="0" smtClean="0">
                <a:effectLst/>
              </a:rPr>
              <a:t> </a:t>
            </a:r>
            <a:r>
              <a:rPr lang="fr-FR" dirty="0"/>
              <a:t>4)</a:t>
            </a:r>
            <a:r>
              <a:rPr lang="fr-FR" dirty="0" smtClean="0">
                <a:effectLst/>
              </a:rPr>
              <a:t> 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(</a:t>
            </a:r>
            <a:r>
              <a:rPr lang="fr-FR" dirty="0" err="1" smtClean="0">
                <a:effectLst/>
              </a:rPr>
              <a:t>v</a:t>
            </a:r>
            <a:r>
              <a:rPr lang="fr-FR" dirty="0" err="1" smtClean="0"/>
              <a:t>+</a:t>
            </a:r>
            <a:r>
              <a:rPr lang="fr-FR" dirty="0" err="1" smtClean="0">
                <a:effectLst/>
              </a:rPr>
              <a:t>t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+ , -, * , / ,</a:t>
            </a:r>
          </a:p>
          <a:p>
            <a:r>
              <a:rPr lang="fr-FR" dirty="0" smtClean="0"/>
              <a:t> </a:t>
            </a:r>
            <a:r>
              <a:rPr lang="en-US" dirty="0" smtClean="0"/>
              <a:t>%%, (</a:t>
            </a:r>
            <a:r>
              <a:rPr lang="en-US" dirty="0"/>
              <a:t>Give the remainder of the first vector with the </a:t>
            </a:r>
            <a:r>
              <a:rPr lang="en-US" dirty="0" smtClean="0"/>
              <a:t>second)</a:t>
            </a:r>
          </a:p>
          <a:p>
            <a:r>
              <a:rPr lang="en-US" dirty="0" smtClean="0"/>
              <a:t>%/% (</a:t>
            </a:r>
            <a:r>
              <a:rPr lang="en-US" dirty="0"/>
              <a:t>The result of division of first vector with second (quotient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^ exponent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1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&gt; v &lt;- c( 2,5.5,6)</a:t>
            </a:r>
          </a:p>
          <a:p>
            <a:r>
              <a:rPr lang="fr-FR" dirty="0" smtClean="0"/>
              <a:t>&gt; t &lt;- c(8, 3, 4)</a:t>
            </a:r>
          </a:p>
          <a:p>
            <a:r>
              <a:rPr lang="fr-FR" dirty="0" smtClean="0"/>
              <a:t>&gt; </a:t>
            </a:r>
            <a:r>
              <a:rPr lang="fr-FR" dirty="0" err="1" smtClean="0"/>
              <a:t>print</a:t>
            </a:r>
            <a:r>
              <a:rPr lang="fr-FR" dirty="0" smtClean="0"/>
              <a:t>(v%%t)</a:t>
            </a:r>
          </a:p>
          <a:p>
            <a:endParaRPr lang="fr-FR" dirty="0"/>
          </a:p>
          <a:p>
            <a:r>
              <a:rPr lang="fr-FR" dirty="0" smtClean="0"/>
              <a:t>Note : Care on 2/8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0769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6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Operators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Comparision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</a:p>
          <a:p>
            <a:r>
              <a:rPr lang="en-US" dirty="0" smtClean="0"/>
              <a:t>&gt;=</a:t>
            </a:r>
          </a:p>
          <a:p>
            <a:r>
              <a:rPr lang="en-US" dirty="0" smtClean="0"/>
              <a:t>&lt;=</a:t>
            </a:r>
          </a:p>
          <a:p>
            <a:r>
              <a:rPr lang="en-US" dirty="0" smtClean="0"/>
              <a:t>==</a:t>
            </a:r>
          </a:p>
          <a:p>
            <a:r>
              <a:rPr lang="en-US" dirty="0" smtClean="0"/>
              <a:t>!=</a:t>
            </a:r>
          </a:p>
          <a:p>
            <a:r>
              <a:rPr lang="en-US" dirty="0" smtClean="0"/>
              <a:t>Output as Boolean ( True/False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5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= &amp;</a:t>
            </a:r>
          </a:p>
          <a:p>
            <a:r>
              <a:rPr lang="en-US" dirty="0" smtClean="0"/>
              <a:t>Or = |</a:t>
            </a:r>
          </a:p>
          <a:p>
            <a:r>
              <a:rPr lang="en-US" dirty="0" smtClean="0"/>
              <a:t>Not = !</a:t>
            </a:r>
          </a:p>
          <a:p>
            <a:r>
              <a:rPr lang="en-US" dirty="0"/>
              <a:t>It is applicable only to vectors of type logical, numeric or complex.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numbers </a:t>
            </a:r>
            <a:r>
              <a:rPr lang="en-US" b="1" dirty="0"/>
              <a:t>greater than 1 </a:t>
            </a:r>
            <a:r>
              <a:rPr lang="en-US" dirty="0"/>
              <a:t>are considered as logical value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(OR | ) Note: </a:t>
            </a:r>
            <a:r>
              <a:rPr lang="en-US" dirty="0"/>
              <a:t>TRUE if one the elements is TRUE.</a:t>
            </a:r>
          </a:p>
        </p:txBody>
      </p:sp>
    </p:spTree>
    <p:extLst>
      <p:ext uri="{BB962C8B-B14F-4D97-AF65-F5344CB8AC3E}">
        <p14:creationId xmlns:p14="http://schemas.microsoft.com/office/powerpoint/2010/main" val="414252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</a:p>
          <a:p>
            <a:r>
              <a:rPr lang="en-US" dirty="0" smtClean="0"/>
              <a:t>&lt;=</a:t>
            </a:r>
          </a:p>
          <a:p>
            <a:r>
              <a:rPr lang="en-US" dirty="0" smtClean="0"/>
              <a:t>=</a:t>
            </a:r>
          </a:p>
          <a:p>
            <a:r>
              <a:rPr lang="en-US" dirty="0" smtClean="0"/>
              <a:t>&lt;&lt;-</a:t>
            </a:r>
          </a:p>
          <a:p>
            <a:r>
              <a:rPr lang="en-US" dirty="0" smtClean="0"/>
              <a:t>Left Assignment</a:t>
            </a:r>
          </a:p>
          <a:p>
            <a:r>
              <a:rPr lang="en-US" dirty="0"/>
              <a:t>Right </a:t>
            </a:r>
            <a:r>
              <a:rPr lang="en-US" dirty="0" smtClean="0"/>
              <a:t>Assignment</a:t>
            </a:r>
          </a:p>
          <a:p>
            <a:r>
              <a:rPr lang="en-US" dirty="0" smtClean="0"/>
              <a:t>-&gt;</a:t>
            </a:r>
          </a:p>
          <a:p>
            <a:r>
              <a:rPr lang="en-US" dirty="0" smtClean="0"/>
              <a:t>-&gt;&gt;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00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199</TotalTime>
  <Words>198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R</vt:lpstr>
      <vt:lpstr>PowerPoint Presentation</vt:lpstr>
      <vt:lpstr>PowerPoint Presentation</vt:lpstr>
      <vt:lpstr>Arithmetic</vt:lpstr>
      <vt:lpstr>PowerPoint Presentation</vt:lpstr>
      <vt:lpstr>Modulus</vt:lpstr>
      <vt:lpstr>Relational Operators (Comparision)</vt:lpstr>
      <vt:lpstr>Logical Operators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18</cp:revision>
  <dcterms:created xsi:type="dcterms:W3CDTF">2018-06-02T03:06:00Z</dcterms:created>
  <dcterms:modified xsi:type="dcterms:W3CDTF">2018-06-02T06:25:02Z</dcterms:modified>
</cp:coreProperties>
</file>