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B0D264-B873-4EBE-8700-F6EE21EFA7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07AFD-AB4E-42BF-BE80-508CED80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7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F3448-2CBD-4180-A543-0B62157EC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81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3DA69-843D-40F3-B69C-CB0CDE8EA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E09EA-5CE9-4B06-B5E7-9B3AD1F73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4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EED13-25D5-43A6-AD59-5FA139942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9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1DF2E-E13E-4884-A286-1B31B1964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8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458D4-0B2C-459C-98E9-9B00567D9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59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48DFE-8C74-4E6C-9F66-A6E639CA6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7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922AE-85E9-4DFF-854B-808559E77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9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93A48-942D-4311-9E29-62C81C704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4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62EFF6-B762-42E7-8D47-796D8F8D11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https://www.anaconda.com/download/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64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3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1" y="1752600"/>
            <a:ext cx="7631518" cy="4114800"/>
          </a:xfrm>
        </p:spPr>
      </p:pic>
    </p:spTree>
    <p:extLst>
      <p:ext uri="{BB962C8B-B14F-4D97-AF65-F5344CB8AC3E}">
        <p14:creationId xmlns:p14="http://schemas.microsoft.com/office/powerpoint/2010/main" val="19493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2309812"/>
            <a:ext cx="2619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2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72525"/>
            <a:ext cx="7772400" cy="3474949"/>
          </a:xfrm>
        </p:spPr>
      </p:pic>
    </p:spTree>
    <p:extLst>
      <p:ext uri="{BB962C8B-B14F-4D97-AF65-F5344CB8AC3E}">
        <p14:creationId xmlns:p14="http://schemas.microsoft.com/office/powerpoint/2010/main" val="38294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C:\users\radha\.spyder-py3\</a:t>
            </a:r>
          </a:p>
          <a:p>
            <a:r>
              <a:rPr lang="en-US" dirty="0" smtClean="0"/>
              <a:t>conditions.py # my 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runfile</a:t>
            </a:r>
            <a:r>
              <a:rPr lang="en-US" dirty="0" smtClean="0"/>
              <a:t>('C:/Users/</a:t>
            </a:r>
            <a:r>
              <a:rPr lang="en-US" dirty="0" err="1" smtClean="0"/>
              <a:t>radha</a:t>
            </a:r>
            <a:r>
              <a:rPr lang="en-US" dirty="0" smtClean="0"/>
              <a:t>/.spyder-py3/conditions.py', </a:t>
            </a:r>
            <a:r>
              <a:rPr lang="en-US" dirty="0" err="1" smtClean="0"/>
              <a:t>wdir</a:t>
            </a:r>
            <a:r>
              <a:rPr lang="en-US" dirty="0" smtClean="0"/>
              <a:t>='C:/Users/</a:t>
            </a:r>
            <a:r>
              <a:rPr lang="en-US" dirty="0" err="1" smtClean="0"/>
              <a:t>radha</a:t>
            </a:r>
            <a:r>
              <a:rPr lang="en-US" dirty="0" smtClean="0"/>
              <a:t>/.spyder-py3')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6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33</a:t>
            </a:r>
          </a:p>
          <a:p>
            <a:r>
              <a:rPr lang="en-US" dirty="0" smtClean="0"/>
              <a:t>b = 200</a:t>
            </a:r>
          </a:p>
          <a:p>
            <a:r>
              <a:rPr lang="en-US" dirty="0" smtClean="0"/>
              <a:t>if b &gt; a:</a:t>
            </a:r>
          </a:p>
          <a:p>
            <a:r>
              <a:rPr lang="en-US"/>
              <a:t> </a:t>
            </a:r>
            <a:r>
              <a:rPr lang="en-US" smtClean="0"/>
              <a:t>    print("b is greater than a")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014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337</TotalTime>
  <Words>58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Narrow</vt:lpstr>
      <vt:lpstr>Impact</vt:lpstr>
      <vt:lpstr>Monotype Sorts</vt:lpstr>
      <vt:lpstr>Arial</vt:lpstr>
      <vt:lpstr>Straight edge design template</vt:lpstr>
      <vt:lpstr>python</vt:lpstr>
      <vt:lpstr>PowerPoint Presentation</vt:lpstr>
      <vt:lpstr>PowerPoint Presentation</vt:lpstr>
      <vt:lpstr>PowerPoint Presentation</vt:lpstr>
      <vt:lpstr>PowerPoint Presentation</vt:lpstr>
      <vt:lpstr>Spyder py path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</dc:creator>
  <cp:lastModifiedBy>radha</cp:lastModifiedBy>
  <cp:revision>8</cp:revision>
  <cp:lastPrinted>1601-01-01T00:00:00Z</cp:lastPrinted>
  <dcterms:created xsi:type="dcterms:W3CDTF">2018-06-25T12:36:35Z</dcterms:created>
  <dcterms:modified xsi:type="dcterms:W3CDTF">2018-06-25T18:13:47Z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TC010690781033</vt:lpwstr>
  </property>
</Properties>
</file>