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2400" y="76200"/>
            <a:ext cx="8801100" cy="6781800"/>
            <a:chOff x="96" y="48"/>
            <a:chExt cx="5544" cy="4272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864" y="144"/>
              <a:ext cx="2664" cy="1440"/>
              <a:chOff x="864" y="144"/>
              <a:chExt cx="2664" cy="1440"/>
            </a:xfrm>
          </p:grpSpPr>
          <p:grpSp>
            <p:nvGrpSpPr>
              <p:cNvPr id="9221" name="Group 5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22" name="Rectangle 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3" name="Rectangle 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Rectangle 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Rectangle 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6" name="Rectangle 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7" name="Rectangle 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Rectangle 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Rectangle 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0" name="Group 14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Rectangle 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3" name="Rectangle 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Rectangle 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6" name="Rectangle 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7" name="Rectangle 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8" name="Rectangle 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9" name="Group 23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240" name="Rectangle 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1" name="Rectangle 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2" name="Rectangle 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3" name="Rectangle 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4" name="Rectangle 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5" name="Rectangle 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6" name="Rectangle 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8" name="Group 32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249" name="Rectangle 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0" name="Rectangle 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1" name="Rectangle 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2" name="Rectangle 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3" name="Rectangle 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4" name="Rectangle 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5" name="Rectangle 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6" name="Rectangle 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57" name="Group 41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258" name="Rectangle 4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9" name="Rectangle 4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0" name="Rectangle 4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1" name="Rectangle 4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2" name="Rectangle 4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3" name="Rectangle 4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4" name="Rectangle 4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5" name="Rectangle 4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66" name="Group 50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267" name="Rectangle 5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8" name="Rectangle 5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9" name="Rectangle 5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0" name="Rectangle 5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1" name="Rectangle 5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2" name="Rectangle 5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3" name="Rectangle 5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4" name="Rectangle 5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75" name="Group 59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276" name="Rectangle 6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7" name="Rectangle 6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8" name="Rectangle 6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9" name="Rectangle 6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0" name="Rectangle 6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1" name="Rectangle 6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2" name="Rectangle 6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3" name="Rectangle 6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84" name="Group 68"/>
            <p:cNvGrpSpPr>
              <a:grpSpLocks/>
            </p:cNvGrpSpPr>
            <p:nvPr/>
          </p:nvGrpSpPr>
          <p:grpSpPr bwMode="auto">
            <a:xfrm>
              <a:off x="240" y="1968"/>
              <a:ext cx="3288" cy="1440"/>
              <a:chOff x="240" y="144"/>
              <a:chExt cx="3288" cy="1440"/>
            </a:xfrm>
          </p:grpSpPr>
          <p:grpSp>
            <p:nvGrpSpPr>
              <p:cNvPr id="9285" name="Group 69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86" name="Rectangle 7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7" name="Rectangle 7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8" name="Rectangle 7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9" name="Rectangle 7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0" name="Rectangle 7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1" name="Rectangle 7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2" name="Rectangle 7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3" name="Rectangle 7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94" name="Group 78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95" name="Rectangle 7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6" name="Rectangle 8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7" name="Rectangle 8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8" name="Rectangle 8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9" name="Rectangle 8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0" name="Rectangle 8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1" name="Rectangle 8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2" name="Rectangle 8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03" name="Group 87"/>
              <p:cNvGrpSpPr>
                <a:grpSpLocks/>
              </p:cNvGrpSpPr>
              <p:nvPr/>
            </p:nvGrpSpPr>
            <p:grpSpPr bwMode="auto">
              <a:xfrm>
                <a:off x="240" y="144"/>
                <a:ext cx="168" cy="192"/>
                <a:chOff x="1008" y="1584"/>
                <a:chExt cx="336" cy="384"/>
              </a:xfrm>
            </p:grpSpPr>
            <p:sp>
              <p:nvSpPr>
                <p:cNvPr id="9304" name="Rectangle 8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5" name="Rectangle 8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6" name="Rectangle 9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7" name="Rectangle 9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8" name="Rectangle 9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9" name="Rectangle 9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0" name="Rectangle 9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1" name="Rectangle 9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12" name="Group 96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313" name="Rectangle 9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4" name="Rectangle 9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5" name="Rectangle 9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6" name="Rectangle 10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7" name="Rectangle 10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8" name="Rectangle 10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9" name="Rectangle 10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0" name="Rectangle 10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21" name="Group 105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322" name="Rectangle 10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3" name="Rectangle 10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4" name="Rectangle 10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5" name="Rectangle 10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6" name="Rectangle 1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7" name="Rectangle 1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8" name="Rectangle 1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" name="Rectangle 1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0" name="Group 114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331" name="Rectangle 1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2" name="Rectangle 1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3" name="Rectangle 1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4" name="Rectangle 1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5" name="Rectangle 1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" name="Rectangle 1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" name="Rectangle 1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" name="Rectangle 1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9" name="Group 123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340" name="Rectangle 1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1" name="Rectangle 1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2" name="Rectangle 1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" name="Rectangle 1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4" name="Rectangle 1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5" name="Rectangle 1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6" name="Rectangle 1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7" name="Rectangle 1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48" name="Group 132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349" name="Rectangle 1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0" name="Rectangle 1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1" name="Rectangle 1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2" name="Rectangle 1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3" name="Rectangle 1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4" name="Rectangle 1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5" name="Rectangle 1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6" name="Rectangle 1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57" name="Group 141"/>
            <p:cNvGrpSpPr>
              <a:grpSpLocks/>
            </p:cNvGrpSpPr>
            <p:nvPr/>
          </p:nvGrpSpPr>
          <p:grpSpPr bwMode="auto">
            <a:xfrm>
              <a:off x="4320" y="624"/>
              <a:ext cx="168" cy="192"/>
              <a:chOff x="1008" y="1584"/>
              <a:chExt cx="336" cy="384"/>
            </a:xfrm>
          </p:grpSpPr>
          <p:sp>
            <p:nvSpPr>
              <p:cNvPr id="9358" name="Rectangle 14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Rectangle 14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0" name="Rectangle 14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Rectangle 14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Rectangle 14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3" name="Rectangle 14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4" name="Rectangle 14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5" name="Rectangle 14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6" name="Group 150"/>
            <p:cNvGrpSpPr>
              <a:grpSpLocks/>
            </p:cNvGrpSpPr>
            <p:nvPr/>
          </p:nvGrpSpPr>
          <p:grpSpPr bwMode="auto">
            <a:xfrm>
              <a:off x="4656" y="1296"/>
              <a:ext cx="168" cy="192"/>
              <a:chOff x="1008" y="1584"/>
              <a:chExt cx="336" cy="384"/>
            </a:xfrm>
          </p:grpSpPr>
          <p:sp>
            <p:nvSpPr>
              <p:cNvPr id="9367" name="Rectangle 15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8" name="Rectangle 15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9" name="Rectangle 15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0" name="Rectangle 15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Rectangle 15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Rectangle 15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3" name="Rectangle 15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Rectangle 15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75" name="Group 159"/>
            <p:cNvGrpSpPr>
              <a:grpSpLocks/>
            </p:cNvGrpSpPr>
            <p:nvPr/>
          </p:nvGrpSpPr>
          <p:grpSpPr bwMode="auto">
            <a:xfrm>
              <a:off x="3696" y="48"/>
              <a:ext cx="168" cy="192"/>
              <a:chOff x="1008" y="1584"/>
              <a:chExt cx="336" cy="384"/>
            </a:xfrm>
          </p:grpSpPr>
          <p:sp>
            <p:nvSpPr>
              <p:cNvPr id="9376" name="Rectangle 16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7" name="Rectangle 16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8" name="Rectangle 16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9" name="Rectangle 16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0" name="Rectangle 16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1" name="Rectangle 16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2" name="Rectangle 16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3" name="Rectangle 16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4" name="Group 168"/>
            <p:cNvGrpSpPr>
              <a:grpSpLocks/>
            </p:cNvGrpSpPr>
            <p:nvPr/>
          </p:nvGrpSpPr>
          <p:grpSpPr bwMode="auto">
            <a:xfrm>
              <a:off x="5280" y="48"/>
              <a:ext cx="168" cy="192"/>
              <a:chOff x="1008" y="1584"/>
              <a:chExt cx="336" cy="384"/>
            </a:xfrm>
          </p:grpSpPr>
          <p:sp>
            <p:nvSpPr>
              <p:cNvPr id="9385" name="Rectangle 16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6" name="Rectangle 17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Rectangle 17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Rectangle 17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9" name="Rectangle 17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0" name="Rectangle 17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1" name="Rectangle 17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2" name="Rectangle 17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93" name="Group 177"/>
            <p:cNvGrpSpPr>
              <a:grpSpLocks/>
            </p:cNvGrpSpPr>
            <p:nvPr/>
          </p:nvGrpSpPr>
          <p:grpSpPr bwMode="auto">
            <a:xfrm>
              <a:off x="5472" y="960"/>
              <a:ext cx="168" cy="192"/>
              <a:chOff x="1008" y="1584"/>
              <a:chExt cx="336" cy="384"/>
            </a:xfrm>
          </p:grpSpPr>
          <p:sp>
            <p:nvSpPr>
              <p:cNvPr id="9394" name="Rectangle 17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5" name="Rectangle 17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6" name="Rectangle 18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7" name="Rectangle 18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8" name="Rectangle 18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9" name="Rectangle 18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" name="Rectangle 18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1" name="Rectangle 18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02" name="Group 186"/>
            <p:cNvGrpSpPr>
              <a:grpSpLocks/>
            </p:cNvGrpSpPr>
            <p:nvPr/>
          </p:nvGrpSpPr>
          <p:grpSpPr bwMode="auto">
            <a:xfrm>
              <a:off x="4224" y="2400"/>
              <a:ext cx="168" cy="192"/>
              <a:chOff x="1008" y="1584"/>
              <a:chExt cx="336" cy="384"/>
            </a:xfrm>
          </p:grpSpPr>
          <p:sp>
            <p:nvSpPr>
              <p:cNvPr id="9403" name="Rectangle 187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4" name="Rectangle 188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5" name="Rectangle 189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6" name="Rectangle 190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7" name="Rectangle 191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8" name="Rectangle 192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9" name="Rectangle 193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0" name="Rectangle 194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11" name="Group 195"/>
            <p:cNvGrpSpPr>
              <a:grpSpLocks/>
            </p:cNvGrpSpPr>
            <p:nvPr/>
          </p:nvGrpSpPr>
          <p:grpSpPr bwMode="auto">
            <a:xfrm>
              <a:off x="4560" y="3072"/>
              <a:ext cx="168" cy="192"/>
              <a:chOff x="1008" y="1584"/>
              <a:chExt cx="336" cy="384"/>
            </a:xfrm>
          </p:grpSpPr>
          <p:sp>
            <p:nvSpPr>
              <p:cNvPr id="9412" name="Rectangle 196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3" name="Rectangle 197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4" name="Rectangle 198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5" name="Rectangle 199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6" name="Rectangle 200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7" name="Rectangle 201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8" name="Rectangle 202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9" name="Rectangle 203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0" name="Group 204"/>
            <p:cNvGrpSpPr>
              <a:grpSpLocks/>
            </p:cNvGrpSpPr>
            <p:nvPr/>
          </p:nvGrpSpPr>
          <p:grpSpPr bwMode="auto">
            <a:xfrm>
              <a:off x="3600" y="1824"/>
              <a:ext cx="168" cy="192"/>
              <a:chOff x="1008" y="1584"/>
              <a:chExt cx="336" cy="384"/>
            </a:xfrm>
          </p:grpSpPr>
          <p:sp>
            <p:nvSpPr>
              <p:cNvPr id="9421" name="Rectangle 205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" name="Rectangle 206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3" name="Rectangle 207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4" name="Rectangle 208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" name="Rectangle 209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" name="Rectangle 210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" name="Rectangle 211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" name="Rectangle 212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" name="Group 213"/>
            <p:cNvGrpSpPr>
              <a:grpSpLocks/>
            </p:cNvGrpSpPr>
            <p:nvPr/>
          </p:nvGrpSpPr>
          <p:grpSpPr bwMode="auto">
            <a:xfrm>
              <a:off x="5184" y="1824"/>
              <a:ext cx="168" cy="192"/>
              <a:chOff x="1008" y="1584"/>
              <a:chExt cx="336" cy="384"/>
            </a:xfrm>
          </p:grpSpPr>
          <p:sp>
            <p:nvSpPr>
              <p:cNvPr id="9430" name="Rectangle 214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1" name="Rectangle 215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2" name="Rectangle 216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3" name="Rectangle 217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4" name="Rectangle 218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5" name="Rectangle 219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" name="Rectangle 220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7" name="Rectangle 221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38" name="Group 222"/>
            <p:cNvGrpSpPr>
              <a:grpSpLocks/>
            </p:cNvGrpSpPr>
            <p:nvPr/>
          </p:nvGrpSpPr>
          <p:grpSpPr bwMode="auto">
            <a:xfrm>
              <a:off x="5376" y="2736"/>
              <a:ext cx="168" cy="192"/>
              <a:chOff x="1008" y="1584"/>
              <a:chExt cx="336" cy="384"/>
            </a:xfrm>
          </p:grpSpPr>
          <p:sp>
            <p:nvSpPr>
              <p:cNvPr id="9439" name="Rectangle 223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0" name="Rectangle 224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1" name="Rectangle 225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2" name="Rectangle 226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" name="Rectangle 227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4" name="Rectangle 228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5" name="Rectangle 229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6" name="Rectangle 230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47" name="Group 231"/>
            <p:cNvGrpSpPr>
              <a:grpSpLocks/>
            </p:cNvGrpSpPr>
            <p:nvPr/>
          </p:nvGrpSpPr>
          <p:grpSpPr bwMode="auto">
            <a:xfrm>
              <a:off x="3816" y="3840"/>
              <a:ext cx="168" cy="192"/>
              <a:chOff x="1008" y="1584"/>
              <a:chExt cx="336" cy="384"/>
            </a:xfrm>
          </p:grpSpPr>
          <p:sp>
            <p:nvSpPr>
              <p:cNvPr id="9448" name="Rectangle 23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9" name="Rectangle 23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0" name="Rectangle 23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1" name="Rectangle 23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2" name="Rectangle 23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3" name="Rectangle 23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4" name="Rectangle 23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5" name="Rectangle 23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56" name="Group 240"/>
            <p:cNvGrpSpPr>
              <a:grpSpLocks/>
            </p:cNvGrpSpPr>
            <p:nvPr/>
          </p:nvGrpSpPr>
          <p:grpSpPr bwMode="auto">
            <a:xfrm>
              <a:off x="5400" y="3840"/>
              <a:ext cx="168" cy="192"/>
              <a:chOff x="1008" y="1584"/>
              <a:chExt cx="336" cy="384"/>
            </a:xfrm>
          </p:grpSpPr>
          <p:sp>
            <p:nvSpPr>
              <p:cNvPr id="9457" name="Rectangle 24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8" name="Rectangle 24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9" name="Rectangle 24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0" name="Rectangle 24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" name="Rectangle 24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" name="Rectangle 24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3" name="Rectangle 24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4" name="Rectangle 24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65" name="Group 249"/>
            <p:cNvGrpSpPr>
              <a:grpSpLocks/>
            </p:cNvGrpSpPr>
            <p:nvPr/>
          </p:nvGrpSpPr>
          <p:grpSpPr bwMode="auto">
            <a:xfrm>
              <a:off x="96" y="3744"/>
              <a:ext cx="168" cy="192"/>
              <a:chOff x="1008" y="1584"/>
              <a:chExt cx="336" cy="384"/>
            </a:xfrm>
          </p:grpSpPr>
          <p:sp>
            <p:nvSpPr>
              <p:cNvPr id="9466" name="Rectangle 25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7" name="Rectangle 25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8" name="Rectangle 25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9" name="Rectangle 25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0" name="Rectangle 25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1" name="Rectangle 25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2" name="Rectangle 25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3" name="Rectangle 25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74" name="Group 258"/>
            <p:cNvGrpSpPr>
              <a:grpSpLocks/>
            </p:cNvGrpSpPr>
            <p:nvPr/>
          </p:nvGrpSpPr>
          <p:grpSpPr bwMode="auto">
            <a:xfrm>
              <a:off x="1680" y="3744"/>
              <a:ext cx="168" cy="192"/>
              <a:chOff x="1008" y="1584"/>
              <a:chExt cx="336" cy="384"/>
            </a:xfrm>
          </p:grpSpPr>
          <p:sp>
            <p:nvSpPr>
              <p:cNvPr id="9475" name="Rectangle 25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6" name="Rectangle 26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7" name="Rectangle 26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8" name="Rectangle 26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9" name="Rectangle 26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0" name="Rectangle 26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1" name="Rectangle 26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2" name="Rectangle 26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83" name="Group 267"/>
            <p:cNvGrpSpPr>
              <a:grpSpLocks/>
            </p:cNvGrpSpPr>
            <p:nvPr/>
          </p:nvGrpSpPr>
          <p:grpSpPr bwMode="auto">
            <a:xfrm>
              <a:off x="2352" y="4128"/>
              <a:ext cx="168" cy="192"/>
              <a:chOff x="1008" y="1584"/>
              <a:chExt cx="336" cy="384"/>
            </a:xfrm>
          </p:grpSpPr>
          <p:sp>
            <p:nvSpPr>
              <p:cNvPr id="9484" name="Rectangle 26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5" name="Rectangle 26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6" name="Rectangle 27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7" name="Rectangle 27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8" name="Rectangle 27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9" name="Rectangle 27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0" name="Rectangle 27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1" name="Rectangle 27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96" name="Rectangle 280"/>
          <p:cNvSpPr>
            <a:spLocks noChangeArrowheads="1"/>
          </p:cNvSpPr>
          <p:nvPr/>
        </p:nvSpPr>
        <p:spPr bwMode="invGray">
          <a:xfrm rot="5400000">
            <a:off x="265113" y="2779713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8" name="Rectangle 282"/>
          <p:cNvSpPr>
            <a:spLocks noChangeArrowheads="1"/>
          </p:cNvSpPr>
          <p:nvPr/>
        </p:nvSpPr>
        <p:spPr bwMode="invGray">
          <a:xfrm rot="5400000">
            <a:off x="455613" y="2665413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9" name="Rectangle 283"/>
          <p:cNvSpPr>
            <a:spLocks noChangeArrowheads="1"/>
          </p:cNvSpPr>
          <p:nvPr/>
        </p:nvSpPr>
        <p:spPr bwMode="invGray">
          <a:xfrm rot="5400000">
            <a:off x="303213" y="2894013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0" name="Rectangle 284"/>
          <p:cNvSpPr>
            <a:spLocks noChangeArrowheads="1"/>
          </p:cNvSpPr>
          <p:nvPr/>
        </p:nvSpPr>
        <p:spPr bwMode="invGray">
          <a:xfrm rot="5400000">
            <a:off x="-39687" y="2779713"/>
            <a:ext cx="4572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1" name="Rectangle 285"/>
          <p:cNvSpPr>
            <a:spLocks noChangeArrowheads="1"/>
          </p:cNvSpPr>
          <p:nvPr/>
        </p:nvSpPr>
        <p:spPr bwMode="invGray">
          <a:xfrm rot="5400000">
            <a:off x="455613" y="2360613"/>
            <a:ext cx="76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" name="Rectangle 286"/>
          <p:cNvSpPr>
            <a:spLocks noChangeArrowheads="1"/>
          </p:cNvSpPr>
          <p:nvPr/>
        </p:nvSpPr>
        <p:spPr bwMode="invGray">
          <a:xfrm rot="5400000">
            <a:off x="-1296987" y="4646613"/>
            <a:ext cx="4040187" cy="77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8" name="Group 302"/>
          <p:cNvGrpSpPr>
            <a:grpSpLocks/>
          </p:cNvGrpSpPr>
          <p:nvPr/>
        </p:nvGrpSpPr>
        <p:grpSpPr bwMode="auto">
          <a:xfrm>
            <a:off x="303213" y="2894013"/>
            <a:ext cx="8688387" cy="77787"/>
            <a:chOff x="191" y="1823"/>
            <a:chExt cx="5473" cy="49"/>
          </a:xfrm>
        </p:grpSpPr>
        <p:sp>
          <p:nvSpPr>
            <p:cNvPr id="9497" name="Rectangle 281"/>
            <p:cNvSpPr>
              <a:spLocks noChangeArrowheads="1"/>
            </p:cNvSpPr>
            <p:nvPr userDrawn="1"/>
          </p:nvSpPr>
          <p:spPr bwMode="invGray">
            <a:xfrm rot="5400000">
              <a:off x="215" y="1799"/>
              <a:ext cx="48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3" name="Rectangle 287"/>
            <p:cNvSpPr>
              <a:spLocks noChangeArrowheads="1"/>
            </p:cNvSpPr>
            <p:nvPr userDrawn="1"/>
          </p:nvSpPr>
          <p:spPr bwMode="invGray">
            <a:xfrm>
              <a:off x="288" y="1824"/>
              <a:ext cx="240" cy="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4" name="Rectangle 288"/>
            <p:cNvSpPr>
              <a:spLocks noChangeArrowheads="1"/>
            </p:cNvSpPr>
            <p:nvPr userDrawn="1"/>
          </p:nvSpPr>
          <p:spPr bwMode="invGray">
            <a:xfrm>
              <a:off x="528" y="1824"/>
              <a:ext cx="513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05" name="Rectangle 289"/>
          <p:cNvSpPr>
            <a:spLocks noChangeArrowheads="1"/>
          </p:cNvSpPr>
          <p:nvPr/>
        </p:nvSpPr>
        <p:spPr bwMode="invGray">
          <a:xfrm rot="5400000">
            <a:off x="417513" y="2932113"/>
            <a:ext cx="304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7" name="Group 301"/>
          <p:cNvGrpSpPr>
            <a:grpSpLocks/>
          </p:cNvGrpSpPr>
          <p:nvPr/>
        </p:nvGrpSpPr>
        <p:grpSpPr bwMode="auto">
          <a:xfrm>
            <a:off x="152400" y="0"/>
            <a:ext cx="457200" cy="6705600"/>
            <a:chOff x="96" y="0"/>
            <a:chExt cx="288" cy="4224"/>
          </a:xfrm>
        </p:grpSpPr>
        <p:grpSp>
          <p:nvGrpSpPr>
            <p:cNvPr id="9516" name="Group 300"/>
            <p:cNvGrpSpPr>
              <a:grpSpLocks/>
            </p:cNvGrpSpPr>
            <p:nvPr userDrawn="1"/>
          </p:nvGrpSpPr>
          <p:grpSpPr bwMode="auto">
            <a:xfrm>
              <a:off x="96" y="0"/>
              <a:ext cx="288" cy="1584"/>
              <a:chOff x="96" y="0"/>
              <a:chExt cx="288" cy="1584"/>
            </a:xfrm>
          </p:grpSpPr>
          <p:sp>
            <p:nvSpPr>
              <p:cNvPr id="9493" name="Rectangle 277"/>
              <p:cNvSpPr>
                <a:spLocks noChangeArrowheads="1"/>
              </p:cNvSpPr>
              <p:nvPr userDrawn="1"/>
            </p:nvSpPr>
            <p:spPr bwMode="ltGray">
              <a:xfrm>
                <a:off x="96" y="1488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4" name="Rectangle 278"/>
              <p:cNvSpPr>
                <a:spLocks noChangeArrowheads="1"/>
              </p:cNvSpPr>
              <p:nvPr userDrawn="1"/>
            </p:nvSpPr>
            <p:spPr bwMode="ltGray">
              <a:xfrm>
                <a:off x="96" y="0"/>
                <a:ext cx="288" cy="14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15" name="Group 299"/>
            <p:cNvGrpSpPr>
              <a:grpSpLocks/>
            </p:cNvGrpSpPr>
            <p:nvPr userDrawn="1"/>
          </p:nvGrpSpPr>
          <p:grpSpPr bwMode="auto">
            <a:xfrm>
              <a:off x="96" y="2016"/>
              <a:ext cx="288" cy="2208"/>
              <a:chOff x="96" y="2016"/>
              <a:chExt cx="288" cy="2208"/>
            </a:xfrm>
          </p:grpSpPr>
          <p:sp>
            <p:nvSpPr>
              <p:cNvPr id="9507" name="Rectangle 291"/>
              <p:cNvSpPr>
                <a:spLocks noChangeArrowheads="1"/>
              </p:cNvSpPr>
              <p:nvPr userDrawn="1"/>
            </p:nvSpPr>
            <p:spPr bwMode="ltGray">
              <a:xfrm>
                <a:off x="96" y="201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08" name="Rectangle 292"/>
              <p:cNvSpPr>
                <a:spLocks noChangeArrowheads="1"/>
              </p:cNvSpPr>
              <p:nvPr userDrawn="1"/>
            </p:nvSpPr>
            <p:spPr bwMode="ltGray">
              <a:xfrm>
                <a:off x="96" y="2112"/>
                <a:ext cx="288" cy="2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509" name="Rectangle 293"/>
          <p:cNvSpPr>
            <a:spLocks noGrp="1" noChangeArrowheads="1"/>
          </p:cNvSpPr>
          <p:nvPr>
            <p:ph type="ctrTitle"/>
          </p:nvPr>
        </p:nvSpPr>
        <p:spPr>
          <a:xfrm>
            <a:off x="1143000" y="1676400"/>
            <a:ext cx="7772400" cy="1143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10" name="Rectangle 29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511" name="Rectangle 29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12" name="Rectangle 29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13" name="Rectangle 29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3026CA-8BBD-4950-A07C-D8259F5BF7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6" grpId="0" animBg="1"/>
      <p:bldP spid="9498" grpId="0" animBg="1"/>
      <p:bldP spid="9499" grpId="0" animBg="1"/>
      <p:bldP spid="9500" grpId="0" animBg="1"/>
      <p:bldP spid="9501" grpId="0" animBg="1"/>
      <p:bldP spid="9502" grpId="0" animBg="1"/>
      <p:bldP spid="9505" grpId="0" animBg="1"/>
      <p:bldP spid="9509" grpId="0" autoUpdateAnimBg="0"/>
      <p:bldP spid="9510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5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BFB29-FF21-4D71-AEEE-F1AE467B1F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78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AF971-1D34-4A60-A287-2B4E9CC1C7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29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2892C-5562-44BA-9EFC-46F073D87F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08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275A4-5B0E-4E07-9E11-9C63311DA7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61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8B034-1047-4A6B-856A-CF65BC5417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08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E6F67-607A-4F94-A960-B8A516256D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A77A9-3D0C-4246-B752-291408A02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53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B4AEA-8DE8-47A6-8254-AA00CFE9D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13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2157A-3D7A-4489-945A-5E4C3154FA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89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E4285-C32E-4D36-B687-B5E66EF60F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00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roup 329"/>
          <p:cNvGrpSpPr>
            <a:grpSpLocks/>
          </p:cNvGrpSpPr>
          <p:nvPr/>
        </p:nvGrpSpPr>
        <p:grpSpPr bwMode="auto">
          <a:xfrm>
            <a:off x="150813" y="0"/>
            <a:ext cx="8840787" cy="6858000"/>
            <a:chOff x="95" y="0"/>
            <a:chExt cx="5569" cy="4320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1033" name="Group 9"/>
              <p:cNvGrpSpPr>
                <a:grpSpLocks/>
              </p:cNvGrpSpPr>
              <p:nvPr/>
            </p:nvGrpSpPr>
            <p:grpSpPr bwMode="auto"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1034" name="Group 10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35" name="Rectangle 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6" name="Rectangle 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Rectangle 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" name="Rectangle 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" name="Rectangle 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" name="Rectangle 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" name="Rectangle 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2" name="Rectangle 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3" name="Group 19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044" name="Rectangle 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" name="Rectangle 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" name="Rectangle 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" name="Rectangle 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8" name="Rectangle 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9" name="Rectangle 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0" name="Rectangle 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1" name="Rectangle 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053" name="Rectangle 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4" name="Rectangle 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" name="Rectangle 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6" name="Rectangle 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8" name="Rectangle 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9" name="Rectangle 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0" name="Rectangle 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61" name="Group 37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062" name="Rectangle 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3" name="Rectangle 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4" name="Rectangle 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5" name="Rectangle 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6" name="Rectangle 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7" name="Rectangle 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8" name="Rectangle 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9" name="Rectangle 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0" name="Group 46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071" name="Rectangle 4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2" name="Rectangle 48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3" name="Rectangle 4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4" name="Rectangle 50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5" name="Rectangle 51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6" name="Rectangle 5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7" name="Rectangle 5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8" name="Rectangle 54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9" name="Group 55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080" name="Rectangle 5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1" name="Rectangle 57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2" name="Rectangle 5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3" name="Rectangle 59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4" name="Rectangle 60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5" name="Rectangle 6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6" name="Rectangle 6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Rectangle 63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8" name="Group 64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089" name="Rectangle 6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Rectangle 6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Rectangle 6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Rectangle 6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Rectangle 6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Rectangle 7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Rectangle 7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Rectangle 7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97" name="Group 73"/>
              <p:cNvGrpSpPr>
                <a:grpSpLocks/>
              </p:cNvGrpSpPr>
              <p:nvPr/>
            </p:nvGrpSpPr>
            <p:grpSpPr bwMode="auto"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1098" name="Group 74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99" name="Rectangle 7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Rectangle 7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Rectangle 7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Rectangle 7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Rectangle 7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Rectangle 8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Rectangle 8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Rectangle 8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07" name="Group 83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108" name="Rectangle 8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Rectangle 85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Rectangle 8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Rectangle 87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Rectangle 88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Rectangle 8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Rectangle 9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Rectangle 91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16" name="Group 92"/>
                <p:cNvGrpSpPr>
                  <a:grpSpLocks/>
                </p:cNvGrpSpPr>
                <p:nvPr/>
              </p:nvGrpSpPr>
              <p:grpSpPr bwMode="auto"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17" name="Rectangle 9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Rectangle 94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Rectangle 9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Rectangle 96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Rectangle 97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Rectangle 9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Rectangle 9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Rectangle 100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5" name="Group 101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26" name="Rectangle 10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Rectangle 103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8" name="Rectangle 10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Rectangle 105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Rectangle 106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Rectangle 10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Rectangle 10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Rectangle 109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4" name="Group 110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135" name="Rectangle 1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Rectangle 1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Rectangle 1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Rectangle 1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Rectangle 1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Rectangle 1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Rectangle 1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Rectangle 1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3" name="Group 119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144" name="Rectangle 1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Rectangle 1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Rectangle 1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Rectangle 1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Rectangle 1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Rectangle 1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Rectangle 1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Rectangle 1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2" name="Group 128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153" name="Rectangle 1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Rectangle 1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Rectangle 1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Rectangle 1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Rectangle 1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Rectangle 1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Rectangle 1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Rectangle 1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1" name="Group 137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162" name="Rectangle 1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Rectangle 1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Rectangle 1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Rectangle 1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Rectangle 1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Rectangle 1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Rectangle 1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Rectangle 1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70" name="Group 146"/>
              <p:cNvGrpSpPr>
                <a:grpSpLocks/>
              </p:cNvGrpSpPr>
              <p:nvPr/>
            </p:nvGrpSpPr>
            <p:grpSpPr bwMode="auto"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1171" name="Rectangle 14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2" name="Rectangle 14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3" name="Rectangle 14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4" name="Rectangle 15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5" name="Rectangle 15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6" name="Rectangle 15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7" name="Rectangle 15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8" name="Rectangle 15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9" name="Group 155"/>
              <p:cNvGrpSpPr>
                <a:grpSpLocks/>
              </p:cNvGrpSpPr>
              <p:nvPr/>
            </p:nvGrpSpPr>
            <p:grpSpPr bwMode="auto"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1180" name="Rectangle 15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1" name="Rectangle 15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2" name="Rectangle 15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3" name="Rectangle 15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" name="Rectangle 16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Rectangle 16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Rectangle 16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7" name="Rectangle 16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" name="Group 164"/>
              <p:cNvGrpSpPr>
                <a:grpSpLocks/>
              </p:cNvGrpSpPr>
              <p:nvPr/>
            </p:nvGrpSpPr>
            <p:grpSpPr bwMode="auto"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1189" name="Rectangle 16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" name="Rectangle 16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1" name="Rectangle 16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2" name="Rectangle 16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3" name="Rectangle 16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4" name="Rectangle 17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5" name="Rectangle 17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6" name="Rectangle 17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7" name="Group 173"/>
              <p:cNvGrpSpPr>
                <a:grpSpLocks/>
              </p:cNvGrpSpPr>
              <p:nvPr/>
            </p:nvGrpSpPr>
            <p:grpSpPr bwMode="auto"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1198" name="Rectangle 17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" name="Rectangle 17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0" name="Rectangle 17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1" name="Rectangle 17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2" name="Rectangle 17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3" name="Rectangle 17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4" name="Rectangle 18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5" name="Rectangle 18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6" name="Group 182"/>
              <p:cNvGrpSpPr>
                <a:grpSpLocks/>
              </p:cNvGrpSpPr>
              <p:nvPr/>
            </p:nvGrpSpPr>
            <p:grpSpPr bwMode="auto"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1207" name="Rectangle 18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" name="Rectangle 18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9" name="Rectangle 18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0" name="Rectangle 18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1" name="Rectangle 18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2" name="Rectangle 18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3" name="Rectangle 18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4" name="Rectangle 19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5" name="Group 191"/>
              <p:cNvGrpSpPr>
                <a:grpSpLocks/>
              </p:cNvGrpSpPr>
              <p:nvPr/>
            </p:nvGrpSpPr>
            <p:grpSpPr bwMode="auto"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1216" name="Rectangle 19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7" name="Rectangle 19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8" name="Rectangle 19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9" name="Rectangle 19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0" name="Rectangle 19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" name="Rectangle 19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" name="Rectangle 19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" name="Rectangle 19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4" name="Group 200"/>
              <p:cNvGrpSpPr>
                <a:grpSpLocks/>
              </p:cNvGrpSpPr>
              <p:nvPr/>
            </p:nvGrpSpPr>
            <p:grpSpPr bwMode="auto"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1225" name="Rectangle 20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" name="Rectangle 20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7" name="Rectangle 20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" name="Rectangle 20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" name="Rectangle 20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" name="Rectangle 20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" name="Rectangle 20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" name="Rectangle 20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3" name="Group 209"/>
              <p:cNvGrpSpPr>
                <a:grpSpLocks/>
              </p:cNvGrpSpPr>
              <p:nvPr/>
            </p:nvGrpSpPr>
            <p:grpSpPr bwMode="auto"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1234" name="Rectangle 21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" name="Rectangle 21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" name="Rectangle 21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" name="Rectangle 21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8" name="Rectangle 21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" name="Rectangle 21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" name="Rectangle 21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" name="Rectangle 21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2" name="Group 218"/>
              <p:cNvGrpSpPr>
                <a:grpSpLocks/>
              </p:cNvGrpSpPr>
              <p:nvPr/>
            </p:nvGrpSpPr>
            <p:grpSpPr bwMode="auto"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1243" name="Rectangle 21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4" name="Rectangle 22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" name="Rectangle 22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" name="Rectangle 22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7" name="Rectangle 22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8" name="Rectangle 22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" name="Rectangle 22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0" name="Rectangle 22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1" name="Group 227"/>
              <p:cNvGrpSpPr>
                <a:grpSpLocks/>
              </p:cNvGrpSpPr>
              <p:nvPr/>
            </p:nvGrpSpPr>
            <p:grpSpPr bwMode="auto"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1252" name="Rectangle 22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3" name="Rectangle 22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4" name="Rectangle 23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5" name="Rectangle 23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6" name="Rectangle 23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7" name="Rectangle 23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8" name="Rectangle 23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" name="Rectangle 23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0" name="Group 236"/>
              <p:cNvGrpSpPr>
                <a:grpSpLocks/>
              </p:cNvGrpSpPr>
              <p:nvPr/>
            </p:nvGrpSpPr>
            <p:grpSpPr bwMode="auto"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1261" name="Rectangle 23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2" name="Rectangle 23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3" name="Rectangle 23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4" name="Rectangle 24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5" name="Rectangle 24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" name="Rectangle 24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" name="Rectangle 24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" name="Rectangle 24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9" name="Group 245"/>
              <p:cNvGrpSpPr>
                <a:grpSpLocks/>
              </p:cNvGrpSpPr>
              <p:nvPr/>
            </p:nvGrpSpPr>
            <p:grpSpPr bwMode="auto"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1270" name="Rectangle 24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" name="Rectangle 24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" name="Rectangle 24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3" name="Rectangle 24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4" name="Rectangle 25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5" name="Rectangle 25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6" name="Rectangle 25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7" name="Rectangle 25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8" name="Group 254"/>
              <p:cNvGrpSpPr>
                <a:grpSpLocks/>
              </p:cNvGrpSpPr>
              <p:nvPr/>
            </p:nvGrpSpPr>
            <p:grpSpPr bwMode="auto"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1279" name="Rectangle 25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" name="Rectangle 25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1" name="Rectangle 25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2" name="Rectangle 25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3" name="Rectangle 25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4" name="Rectangle 26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5" name="Rectangle 26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6" name="Rectangle 26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7" name="Group 263"/>
              <p:cNvGrpSpPr>
                <a:grpSpLocks/>
              </p:cNvGrpSpPr>
              <p:nvPr/>
            </p:nvGrpSpPr>
            <p:grpSpPr bwMode="auto"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1288" name="Rectangle 26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9" name="Rectangle 26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0" name="Rectangle 26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1" name="Rectangle 26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2" name="Rectangle 26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3" name="Rectangle 26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4" name="Rectangle 27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5" name="Rectangle 27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96" name="Group 272"/>
              <p:cNvGrpSpPr>
                <a:grpSpLocks/>
              </p:cNvGrpSpPr>
              <p:nvPr/>
            </p:nvGrpSpPr>
            <p:grpSpPr bwMode="auto"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1297" name="Rectangle 27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8" name="Rectangle 27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9" name="Rectangle 27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" name="Rectangle 27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" name="Rectangle 27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" name="Rectangle 27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3" name="Rectangle 27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4" name="Rectangle 28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51" name="Group 327"/>
            <p:cNvGrpSpPr>
              <a:grpSpLocks/>
            </p:cNvGrpSpPr>
            <p:nvPr userDrawn="1"/>
          </p:nvGrpSpPr>
          <p:grpSpPr bwMode="auto"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1316" name="Rectangle 292"/>
              <p:cNvSpPr>
                <a:spLocks noChangeArrowheads="1"/>
              </p:cNvSpPr>
              <p:nvPr/>
            </p:nvSpPr>
            <p:spPr bwMode="ltGray"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6" name="Rectangle 302"/>
              <p:cNvSpPr>
                <a:spLocks noChangeArrowheads="1"/>
              </p:cNvSpPr>
              <p:nvPr/>
            </p:nvSpPr>
            <p:spPr bwMode="ltGray"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0" name="Group 326"/>
            <p:cNvGrpSpPr>
              <a:grpSpLocks/>
            </p:cNvGrpSpPr>
            <p:nvPr/>
          </p:nvGrpSpPr>
          <p:grpSpPr bwMode="auto"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1306" name="Rectangle 282"/>
              <p:cNvSpPr>
                <a:spLocks noChangeArrowheads="1"/>
              </p:cNvSpPr>
              <p:nvPr userDrawn="1"/>
            </p:nvSpPr>
            <p:spPr bwMode="invGray"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 userDrawn="1"/>
            </p:nvSpPr>
            <p:spPr bwMode="invGray"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 userDrawn="1"/>
            </p:nvSpPr>
            <p:spPr bwMode="invGray"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 userDrawn="1"/>
            </p:nvSpPr>
            <p:spPr bwMode="invGray"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 userDrawn="1"/>
            </p:nvSpPr>
            <p:spPr bwMode="invGray"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 userDrawn="1"/>
            </p:nvSpPr>
            <p:spPr bwMode="invGray"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 userDrawn="1"/>
            </p:nvSpPr>
            <p:spPr bwMode="invGray"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 userDrawn="1"/>
            </p:nvSpPr>
            <p:spPr bwMode="invGray"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2" name="Group 328"/>
            <p:cNvGrpSpPr>
              <a:grpSpLocks/>
            </p:cNvGrpSpPr>
            <p:nvPr userDrawn="1"/>
          </p:nvGrpSpPr>
          <p:grpSpPr bwMode="auto"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1315" name="Rectangle 291"/>
              <p:cNvSpPr>
                <a:spLocks noChangeArrowheads="1"/>
              </p:cNvSpPr>
              <p:nvPr/>
            </p:nvSpPr>
            <p:spPr bwMode="ltGray"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ltGray"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0D0F0-D014-40F6-ABAB-E6376142A5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Collections – List, Tuple,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countries = ("</a:t>
            </a:r>
            <a:r>
              <a:rPr lang="en-US" dirty="0" err="1" smtClean="0"/>
              <a:t>India","USA","UK","Australia","Canada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print(countries)</a:t>
            </a:r>
          </a:p>
          <a:p>
            <a:endParaRPr lang="en-US" dirty="0"/>
          </a:p>
          <a:p>
            <a:r>
              <a:rPr lang="en-US" dirty="0" smtClean="0"/>
              <a:t>(   )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change values in a tuple: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countries[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] =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Germany“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TypeError</a:t>
            </a:r>
            <a:r>
              <a:rPr lang="en-US" dirty="0" smtClean="0"/>
              <a:t>: 'tuple' object does not support item assignment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dirty="0" smtClean="0"/>
              <a:t>Len()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set is a collection which is unordered and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unindexed.</a:t>
            </a:r>
          </a:p>
          <a:p>
            <a:r>
              <a:rPr lang="en-US" dirty="0" smtClean="0"/>
              <a:t>Changeable</a:t>
            </a:r>
          </a:p>
          <a:p>
            <a:r>
              <a:rPr lang="en-US" dirty="0" smtClean="0"/>
              <a:t>{ }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India","USA","UK","Australia","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Canada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“))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use the 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add()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 method to add an item,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remove() 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method to remove an item from the set.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b="1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function returns the size of the set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set list is unordered, so the items will appear in a random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brackets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((  ))  -- [  ]</a:t>
            </a:r>
          </a:p>
          <a:p>
            <a:r>
              <a:rPr lang="en-US" dirty="0" smtClean="0"/>
              <a:t>Tuple (( ))  ---   ( )</a:t>
            </a:r>
          </a:p>
          <a:p>
            <a:r>
              <a:rPr lang="en-US" dirty="0" smtClean="0"/>
              <a:t>Set (( ))  --  {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dictionary – Hash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dictionary is a collection which is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unordered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changeable 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dictionaries are written with curly brackets, and they have </a:t>
            </a:r>
            <a:r>
              <a:rPr lang="en-US" b="1" dirty="0">
                <a:solidFill>
                  <a:schemeClr val="tx2"/>
                </a:solidFill>
              </a:rPr>
              <a:t>keys and values.</a:t>
            </a:r>
          </a:p>
        </p:txBody>
      </p:sp>
    </p:spTree>
    <p:extLst>
      <p:ext uri="{BB962C8B-B14F-4D97-AF65-F5344CB8AC3E}">
        <p14:creationId xmlns:p14="http://schemas.microsoft.com/office/powerpoint/2010/main" val="2122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“key”  : “value” ,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country =	{</a:t>
            </a:r>
          </a:p>
          <a:p>
            <a:r>
              <a:rPr lang="en-US" dirty="0" smtClean="0"/>
              <a:t>  "USA": "Washington",</a:t>
            </a:r>
          </a:p>
          <a:p>
            <a:r>
              <a:rPr lang="en-US" dirty="0" smtClean="0"/>
              <a:t>  "India": "New Delhi",</a:t>
            </a:r>
          </a:p>
          <a:p>
            <a:r>
              <a:rPr lang="en-US" dirty="0" smtClean="0"/>
              <a:t>  "Australia": "Sydney"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print(country)</a:t>
            </a:r>
          </a:p>
          <a:p>
            <a:r>
              <a:rPr lang="en-US" dirty="0" smtClean="0"/>
              <a:t>country[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"India"</a:t>
            </a:r>
            <a:r>
              <a:rPr lang="en-US" dirty="0" smtClean="0"/>
              <a:t>] =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"New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delhi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 # Modify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r>
              <a:rPr lang="en-US" dirty="0" smtClean="0"/>
              <a:t>( X = “X1”,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dirty="0" err="1" smtClean="0"/>
              <a:t>thisdict</a:t>
            </a:r>
            <a:r>
              <a:rPr lang="en-US" dirty="0" smtClean="0"/>
              <a:t> =	</a:t>
            </a:r>
            <a:r>
              <a:rPr lang="en-US" b="1" dirty="0" err="1" smtClean="0">
                <a:solidFill>
                  <a:schemeClr val="tx2"/>
                </a:solidFill>
              </a:rPr>
              <a:t>dict</a:t>
            </a:r>
            <a:r>
              <a:rPr lang="en-US" dirty="0" smtClean="0"/>
              <a:t>(</a:t>
            </a:r>
            <a:r>
              <a:rPr lang="en-US" dirty="0" err="1" smtClean="0"/>
              <a:t>usa</a:t>
            </a:r>
            <a:r>
              <a:rPr lang="en-US" dirty="0" smtClean="0"/>
              <a:t>="Washington", India="</a:t>
            </a:r>
            <a:r>
              <a:rPr lang="en-US" dirty="0" err="1" smtClean="0"/>
              <a:t>delhi</a:t>
            </a:r>
            <a:r>
              <a:rPr lang="en-US" dirty="0" smtClean="0"/>
              <a:t>", </a:t>
            </a:r>
            <a:r>
              <a:rPr lang="en-US" dirty="0" err="1" smtClean="0"/>
              <a:t>australia</a:t>
            </a:r>
            <a:r>
              <a:rPr lang="en-US" dirty="0" smtClean="0"/>
              <a:t>="</a:t>
            </a:r>
            <a:r>
              <a:rPr lang="en-US" dirty="0" err="1" smtClean="0"/>
              <a:t>sydney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thisdict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thisdict</a:t>
            </a:r>
            <a:r>
              <a:rPr lang="en-US" dirty="0" smtClean="0"/>
              <a:t>[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"UK"</a:t>
            </a:r>
            <a:r>
              <a:rPr lang="en-US" dirty="0" smtClean="0"/>
              <a:t>] =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London“  #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 # Delete, remove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del(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thisdict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["UK"])</a:t>
            </a:r>
          </a:p>
          <a:p>
            <a:endParaRPr lang="en-US" dirty="0"/>
          </a:p>
          <a:p>
            <a:r>
              <a:rPr lang="en-US" dirty="0" err="1" smtClean="0"/>
              <a:t>len</a:t>
            </a:r>
            <a:r>
              <a:rPr lang="en-US" dirty="0" smtClean="0"/>
              <a:t>()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function returns the size of the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thisdict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endParaRPr lang="en-US" dirty="0"/>
          </a:p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</a:t>
            </a:r>
            <a:r>
              <a:rPr lang="en-US" sz="2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are four collection data types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Python programming language:</a:t>
            </a:r>
          </a:p>
          <a:p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collection which is ordered and changeable. Allows duplicate members.</a:t>
            </a:r>
          </a:p>
          <a:p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collection which is ordered and unchangeable. Allows duplicate members.</a:t>
            </a:r>
          </a:p>
          <a:p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 is a collection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is unordered and unindexed. No duplicate members.</a:t>
            </a:r>
          </a:p>
          <a:p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collection which is unordered, changeable and indexed. No duplicate members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 [  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countries = ["</a:t>
            </a:r>
            <a:r>
              <a:rPr lang="en-US" dirty="0" err="1" smtClean="0"/>
              <a:t>India","USA","UK","Australia","Canada</a:t>
            </a:r>
            <a:r>
              <a:rPr lang="en-US" dirty="0" smtClean="0"/>
              <a:t>"]</a:t>
            </a:r>
          </a:p>
          <a:p>
            <a:endParaRPr lang="en-US" dirty="0" smtClean="0"/>
          </a:p>
          <a:p>
            <a:r>
              <a:rPr lang="en-US" dirty="0" smtClean="0"/>
              <a:t>print(countries)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List()  -list ((  ))</a:t>
            </a:r>
          </a:p>
          <a:p>
            <a:r>
              <a:rPr lang="en-US" dirty="0" smtClean="0"/>
              <a:t>Append()</a:t>
            </a:r>
          </a:p>
          <a:p>
            <a:r>
              <a:rPr lang="en-US" dirty="0" smtClean="0"/>
              <a:t>Remove()</a:t>
            </a:r>
          </a:p>
          <a:p>
            <a:r>
              <a:rPr lang="en-US" dirty="0" smtClean="0"/>
              <a:t>Len()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(( ))  , remove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countries = list(("</a:t>
            </a:r>
            <a:r>
              <a:rPr lang="en-US" dirty="0" err="1" smtClean="0"/>
              <a:t>India","USA","UK","Australia","Canada</a:t>
            </a:r>
            <a:r>
              <a:rPr lang="en-US" dirty="0" smtClean="0"/>
              <a:t>"))</a:t>
            </a:r>
          </a:p>
          <a:p>
            <a:r>
              <a:rPr lang="en-US" dirty="0" smtClean="0"/>
              <a:t># note </a:t>
            </a:r>
            <a:r>
              <a:rPr lang="en-US" smtClean="0"/>
              <a:t>double brackets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print(countries)</a:t>
            </a:r>
          </a:p>
          <a:p>
            <a:endParaRPr lang="en-US" dirty="0"/>
          </a:p>
          <a:p>
            <a:r>
              <a:rPr lang="en-US" dirty="0" err="1" smtClean="0"/>
              <a:t>countries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.remove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dirty="0" smtClean="0"/>
              <a:t> Australia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,  append ,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US" dirty="0" smtClean="0"/>
              <a:t>(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dirty="0" smtClean="0"/>
              <a:t>(countries))</a:t>
            </a:r>
          </a:p>
          <a:p>
            <a:endParaRPr lang="en-US" dirty="0"/>
          </a:p>
          <a:p>
            <a:r>
              <a:rPr lang="en-US" dirty="0" smtClean="0"/>
              <a:t>append()	Adds an element </a:t>
            </a:r>
            <a:r>
              <a:rPr lang="en-US" b="1" dirty="0" smtClean="0"/>
              <a:t>at the end </a:t>
            </a:r>
            <a:r>
              <a:rPr lang="en-US" dirty="0" smtClean="0"/>
              <a:t>of the list</a:t>
            </a:r>
          </a:p>
          <a:p>
            <a:endParaRPr lang="en-US" dirty="0"/>
          </a:p>
          <a:p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countries.insert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(1,"Germany")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print(countries)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, reverse,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</a:t>
            </a:r>
            <a:r>
              <a:rPr lang="en-US" dirty="0" err="1" smtClean="0"/>
              <a:t>countries.count</a:t>
            </a:r>
            <a:r>
              <a:rPr lang="en-US" dirty="0" smtClean="0"/>
              <a:t>(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"USA"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US" dirty="0" smtClean="0"/>
              <a:t>(x) # number of times of USA in the list</a:t>
            </a:r>
          </a:p>
          <a:p>
            <a:endParaRPr lang="en-US" dirty="0"/>
          </a:p>
          <a:p>
            <a:r>
              <a:rPr lang="en-US" dirty="0" smtClean="0"/>
              <a:t>The count() method returns the number of elements with the specified value.</a:t>
            </a:r>
          </a:p>
          <a:p>
            <a:r>
              <a:rPr lang="en-US" dirty="0" smtClean="0"/>
              <a:t>Reverse() #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Reverses the order of the list</a:t>
            </a:r>
            <a:endParaRPr lang="en-US" dirty="0"/>
          </a:p>
          <a:p>
            <a:r>
              <a:rPr lang="en-US" dirty="0" smtClean="0"/>
              <a:t>Sort() #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Sorts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Pop, index, 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Pop()  #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Removes the element at the specified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</a:p>
          <a:p>
            <a:r>
              <a:rPr lang="en-US" dirty="0" smtClean="0"/>
              <a:t># Opposite to insert</a:t>
            </a:r>
          </a:p>
          <a:p>
            <a:r>
              <a:rPr lang="en-US" dirty="0" smtClean="0"/>
              <a:t>The index() method only returns the first occurrence of the value.</a:t>
            </a:r>
          </a:p>
          <a:p>
            <a:r>
              <a:rPr lang="en-US" dirty="0" smtClean="0"/>
              <a:t>The extend() method adds the specified list elements (or any </a:t>
            </a:r>
            <a:r>
              <a:rPr lang="en-US" dirty="0" err="1" smtClean="0"/>
              <a:t>iterable</a:t>
            </a:r>
            <a:r>
              <a:rPr lang="en-US" dirty="0" smtClean="0"/>
              <a:t>) to the end of the current list.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List</a:t>
            </a:r>
          </a:p>
          <a:p>
            <a:r>
              <a:rPr lang="en-US" dirty="0" smtClean="0"/>
              <a:t>A tuple is a collection which is ordered and </a:t>
            </a:r>
            <a:r>
              <a:rPr lang="en-US" b="1" dirty="0" smtClean="0">
                <a:solidFill>
                  <a:schemeClr val="tx2"/>
                </a:solidFill>
              </a:rPr>
              <a:t>unchangeable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In Python tuples are written with </a:t>
            </a:r>
            <a:r>
              <a:rPr lang="en-US" b="1" dirty="0" smtClean="0">
                <a:solidFill>
                  <a:schemeClr val="tx2"/>
                </a:solidFill>
              </a:rPr>
              <a:t>round brackets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ight edge design template">
  <a:themeElements>
    <a:clrScheme name="Office Theme 1">
      <a:dk1>
        <a:srgbClr val="000000"/>
      </a:dk1>
      <a:lt1>
        <a:srgbClr val="6C98C8"/>
      </a:lt1>
      <a:dk2>
        <a:srgbClr val="F8F8F8"/>
      </a:dk2>
      <a:lt2>
        <a:srgbClr val="29486B"/>
      </a:lt2>
      <a:accent1>
        <a:srgbClr val="ECEBD3"/>
      </a:accent1>
      <a:accent2>
        <a:srgbClr val="B6B57F"/>
      </a:accent2>
      <a:accent3>
        <a:srgbClr val="BACAE0"/>
      </a:accent3>
      <a:accent4>
        <a:srgbClr val="000000"/>
      </a:accent4>
      <a:accent5>
        <a:srgbClr val="F4F3E6"/>
      </a:accent5>
      <a:accent6>
        <a:srgbClr val="A5A472"/>
      </a:accent6>
      <a:hlink>
        <a:srgbClr val="CDCBAB"/>
      </a:hlink>
      <a:folHlink>
        <a:srgbClr val="8BADD3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6C98C8"/>
        </a:lt1>
        <a:dk2>
          <a:srgbClr val="F8F8F8"/>
        </a:dk2>
        <a:lt2>
          <a:srgbClr val="29486B"/>
        </a:lt2>
        <a:accent1>
          <a:srgbClr val="ECEBD3"/>
        </a:accent1>
        <a:accent2>
          <a:srgbClr val="B6B57F"/>
        </a:accent2>
        <a:accent3>
          <a:srgbClr val="BACAE0"/>
        </a:accent3>
        <a:accent4>
          <a:srgbClr val="000000"/>
        </a:accent4>
        <a:accent5>
          <a:srgbClr val="F4F3E6"/>
        </a:accent5>
        <a:accent6>
          <a:srgbClr val="A5A472"/>
        </a:accent6>
        <a:hlink>
          <a:srgbClr val="CDCBAB"/>
        </a:hlink>
        <a:folHlink>
          <a:srgbClr val="8BAD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29486B"/>
        </a:dk2>
        <a:lt2>
          <a:srgbClr val="29486B"/>
        </a:lt2>
        <a:accent1>
          <a:srgbClr val="C0C0C0"/>
        </a:accent1>
        <a:accent2>
          <a:srgbClr val="C6C59C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3B28D"/>
        </a:accent6>
        <a:hlink>
          <a:srgbClr val="EFEDB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40"/>
        </a:dk1>
        <a:lt1>
          <a:srgbClr val="729DFE"/>
        </a:lt1>
        <a:dk2>
          <a:srgbClr val="35395B"/>
        </a:dk2>
        <a:lt2>
          <a:srgbClr val="3566A7"/>
        </a:lt2>
        <a:accent1>
          <a:srgbClr val="FFFFFF"/>
        </a:accent1>
        <a:accent2>
          <a:srgbClr val="BCBCAE"/>
        </a:accent2>
        <a:accent3>
          <a:srgbClr val="BCCCFE"/>
        </a:accent3>
        <a:accent4>
          <a:srgbClr val="000035"/>
        </a:accent4>
        <a:accent5>
          <a:srgbClr val="FFFFFF"/>
        </a:accent5>
        <a:accent6>
          <a:srgbClr val="AAAA9D"/>
        </a:accent6>
        <a:hlink>
          <a:srgbClr val="DEDDC5"/>
        </a:hlink>
        <a:folHlink>
          <a:srgbClr val="50CB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A1261D"/>
        </a:dk1>
        <a:lt1>
          <a:srgbClr val="FFFFCC"/>
        </a:lt1>
        <a:dk2>
          <a:srgbClr val="000000"/>
        </a:dk2>
        <a:lt2>
          <a:srgbClr val="F8F8F8"/>
        </a:lt2>
        <a:accent1>
          <a:srgbClr val="FFCC00"/>
        </a:accent1>
        <a:accent2>
          <a:srgbClr val="D41010"/>
        </a:accent2>
        <a:accent3>
          <a:srgbClr val="AAAAAA"/>
        </a:accent3>
        <a:accent4>
          <a:srgbClr val="DADAAE"/>
        </a:accent4>
        <a:accent5>
          <a:srgbClr val="FFE2AA"/>
        </a:accent5>
        <a:accent6>
          <a:srgbClr val="C00D0D"/>
        </a:accent6>
        <a:hlink>
          <a:srgbClr val="9A180E"/>
        </a:hlink>
        <a:folHlink>
          <a:srgbClr val="8A090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F2B29"/>
        </a:dk1>
        <a:lt1>
          <a:srgbClr val="FFFFFF"/>
        </a:lt1>
        <a:dk2>
          <a:srgbClr val="973937"/>
        </a:dk2>
        <a:lt2>
          <a:srgbClr val="E7E6B4"/>
        </a:lt2>
        <a:accent1>
          <a:srgbClr val="FFCC66"/>
        </a:accent1>
        <a:accent2>
          <a:srgbClr val="9B8359"/>
        </a:accent2>
        <a:accent3>
          <a:srgbClr val="C9AEAE"/>
        </a:accent3>
        <a:accent4>
          <a:srgbClr val="DADADA"/>
        </a:accent4>
        <a:accent5>
          <a:srgbClr val="FFE2B8"/>
        </a:accent5>
        <a:accent6>
          <a:srgbClr val="8C7650"/>
        </a:accent6>
        <a:hlink>
          <a:srgbClr val="BFB293"/>
        </a:hlink>
        <a:folHlink>
          <a:srgbClr val="C0333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Straight edge design template</Template>
  <TotalTime>520</TotalTime>
  <Words>349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Narrow</vt:lpstr>
      <vt:lpstr>Impact</vt:lpstr>
      <vt:lpstr>Monotype Sorts</vt:lpstr>
      <vt:lpstr>Arial</vt:lpstr>
      <vt:lpstr>Straight edge design template</vt:lpstr>
      <vt:lpstr>Python</vt:lpstr>
      <vt:lpstr>PowerPoint Presentation</vt:lpstr>
      <vt:lpstr>List  [  ]</vt:lpstr>
      <vt:lpstr>PowerPoint Presentation</vt:lpstr>
      <vt:lpstr>List (( ))  , remove ()</vt:lpstr>
      <vt:lpstr>Len ,  append , insert</vt:lpstr>
      <vt:lpstr>Count , reverse, sort</vt:lpstr>
      <vt:lpstr>Pop, index, extend</vt:lpstr>
      <vt:lpstr>Tuple</vt:lpstr>
      <vt:lpstr>( )</vt:lpstr>
      <vt:lpstr>PowerPoint Presentation</vt:lpstr>
      <vt:lpstr>sets</vt:lpstr>
      <vt:lpstr>PowerPoint Presentation</vt:lpstr>
      <vt:lpstr>Double brackets </vt:lpstr>
      <vt:lpstr> dictionary – Hash array </vt:lpstr>
      <vt:lpstr>{ “key”  : “value” , }</vt:lpstr>
      <vt:lpstr>Dict( X = “X1”, 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</dc:creator>
  <cp:lastModifiedBy>radha</cp:lastModifiedBy>
  <cp:revision>45</cp:revision>
  <cp:lastPrinted>1601-01-01T00:00:00Z</cp:lastPrinted>
  <dcterms:created xsi:type="dcterms:W3CDTF">2018-06-25T09:33:26Z</dcterms:created>
  <dcterms:modified xsi:type="dcterms:W3CDTF">2018-06-25T18:13:39Z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TC010690781033</vt:lpwstr>
  </property>
</Properties>
</file>