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2673AF-09FD-4035-8CDD-C5040603A194}"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73AF-09FD-4035-8CDD-C5040603A194}"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73AF-09FD-4035-8CDD-C5040603A194}"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2673AF-09FD-4035-8CDD-C5040603A194}"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22673AF-09FD-4035-8CDD-C5040603A194}" type="datetimeFigureOut">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2673AF-09FD-4035-8CDD-C5040603A194}"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47F57-0BAB-4B7A-9DDB-2FBA890B289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2673AF-09FD-4035-8CDD-C5040603A194}" type="datetimeFigureOut">
              <a:rPr lang="en-US" smtClean="0"/>
              <a:t>7/1/2018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2673AF-09FD-4035-8CDD-C5040603A194}" type="datetimeFigureOut">
              <a:rPr lang="en-US" smtClean="0"/>
              <a:t>7/1/2018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673AF-09FD-4035-8CDD-C5040603A194}" type="datetimeFigureOut">
              <a:rPr lang="en-US" smtClean="0"/>
              <a:t>7/1/2018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22673AF-09FD-4035-8CDD-C5040603A194}" type="datetimeFigureOut">
              <a:rPr lang="en-US" smtClean="0"/>
              <a:t>7/1/2018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1247F57-0BAB-4B7A-9DDB-2FBA890B28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673AF-09FD-4035-8CDD-C5040603A194}" type="datetimeFigureOut">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47F57-0BAB-4B7A-9DDB-2FBA890B28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2673AF-09FD-4035-8CDD-C5040603A194}" type="datetimeFigureOut">
              <a:rPr lang="en-US" smtClean="0"/>
              <a:t>7/1/2018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1247F57-0BAB-4B7A-9DDB-2FBA890B28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KNN</a:t>
            </a:r>
          </a:p>
          <a:p>
            <a:r>
              <a:rPr lang="en-US" i="1" dirty="0"/>
              <a:t>k</a:t>
            </a:r>
            <a:r>
              <a:rPr lang="en-US" dirty="0"/>
              <a:t>-nearest neighbors</a:t>
            </a:r>
          </a:p>
        </p:txBody>
      </p:sp>
    </p:spTree>
    <p:extLst>
      <p:ext uri="{BB962C8B-B14F-4D97-AF65-F5344CB8AC3E}">
        <p14:creationId xmlns:p14="http://schemas.microsoft.com/office/powerpoint/2010/main" val="2498878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118" y="1100138"/>
            <a:ext cx="4645988"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42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Machine </a:t>
            </a:r>
            <a:r>
              <a:rPr lang="en-US" dirty="0"/>
              <a:t>learning algorithm called “KNN” or </a:t>
            </a:r>
            <a:r>
              <a:rPr lang="en-US" i="1" dirty="0"/>
              <a:t>k</a:t>
            </a:r>
            <a:r>
              <a:rPr lang="en-US" dirty="0"/>
              <a:t>-nearest neighbors</a:t>
            </a:r>
            <a:r>
              <a:rPr lang="en-US" dirty="0" smtClean="0"/>
              <a:t>.</a:t>
            </a:r>
          </a:p>
          <a:p>
            <a:r>
              <a:rPr lang="en-US" dirty="0"/>
              <a:t>The KNN or </a:t>
            </a:r>
            <a:r>
              <a:rPr lang="en-US" i="1" dirty="0"/>
              <a:t>k</a:t>
            </a:r>
            <a:r>
              <a:rPr lang="en-US" dirty="0"/>
              <a:t>-nearest neighbors algorithm is one of the simplest machine learning algorithms and is an example of instance-based learning, where new data are </a:t>
            </a:r>
            <a:r>
              <a:rPr lang="en-US" b="1" dirty="0"/>
              <a:t>classified</a:t>
            </a:r>
            <a:r>
              <a:rPr lang="en-US" dirty="0"/>
              <a:t> based on stored, labeled instances.</a:t>
            </a:r>
          </a:p>
        </p:txBody>
      </p:sp>
    </p:spTree>
    <p:extLst>
      <p:ext uri="{BB962C8B-B14F-4D97-AF65-F5344CB8AC3E}">
        <p14:creationId xmlns:p14="http://schemas.microsoft.com/office/powerpoint/2010/main" val="1005576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similarity measure is typically expressed by a distance measure such as </a:t>
            </a:r>
            <a:r>
              <a:rPr lang="en-US" dirty="0" smtClean="0"/>
              <a:t>the</a:t>
            </a:r>
          </a:p>
          <a:p>
            <a:r>
              <a:rPr lang="en-US" dirty="0" smtClean="0"/>
              <a:t> </a:t>
            </a:r>
            <a:r>
              <a:rPr lang="en-US" dirty="0"/>
              <a:t>Euclidean distance</a:t>
            </a:r>
            <a:r>
              <a:rPr lang="en-US" dirty="0" smtClean="0"/>
              <a:t>,</a:t>
            </a:r>
          </a:p>
          <a:p>
            <a:r>
              <a:rPr lang="en-US" dirty="0" smtClean="0"/>
              <a:t> </a:t>
            </a:r>
            <a:r>
              <a:rPr lang="en-US" dirty="0"/>
              <a:t>cosine similarity </a:t>
            </a:r>
            <a:r>
              <a:rPr lang="en-US" dirty="0" smtClean="0"/>
              <a:t>or</a:t>
            </a:r>
          </a:p>
          <a:p>
            <a:r>
              <a:rPr lang="en-US" dirty="0" smtClean="0"/>
              <a:t> </a:t>
            </a:r>
            <a:r>
              <a:rPr lang="en-US" dirty="0"/>
              <a:t>the Manhattan distance.</a:t>
            </a:r>
          </a:p>
        </p:txBody>
      </p:sp>
    </p:spTree>
    <p:extLst>
      <p:ext uri="{BB962C8B-B14F-4D97-AF65-F5344CB8AC3E}">
        <p14:creationId xmlns:p14="http://schemas.microsoft.com/office/powerpoint/2010/main" val="1794804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i="1" dirty="0"/>
              <a:t>k</a:t>
            </a:r>
            <a:r>
              <a:rPr lang="en-US" dirty="0"/>
              <a:t>-nearest neighbor algorithm adds to this basic algorithm that after the distance of the new point to all stored data points has been calculated, the distance values are sorted and the </a:t>
            </a:r>
            <a:r>
              <a:rPr lang="en-US" i="1" dirty="0"/>
              <a:t>k</a:t>
            </a:r>
            <a:r>
              <a:rPr lang="en-US" dirty="0"/>
              <a:t>-nearest neighbors are determined. </a:t>
            </a:r>
          </a:p>
        </p:txBody>
      </p:sp>
    </p:spTree>
    <p:extLst>
      <p:ext uri="{BB962C8B-B14F-4D97-AF65-F5344CB8AC3E}">
        <p14:creationId xmlns:p14="http://schemas.microsoft.com/office/powerpoint/2010/main" val="123554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2325" y="1483067"/>
            <a:ext cx="7521575" cy="281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633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Normalization</a:t>
            </a:r>
          </a:p>
          <a:p>
            <a:endParaRPr lang="en-US" b="1" dirty="0"/>
          </a:p>
          <a:p>
            <a:r>
              <a:rPr lang="en-US" b="1" dirty="0" smtClean="0"/>
              <a:t>KNN – Predicts Value </a:t>
            </a:r>
          </a:p>
          <a:p>
            <a:r>
              <a:rPr lang="en-US" b="1" dirty="0" smtClean="0"/>
              <a:t>Training set</a:t>
            </a:r>
          </a:p>
          <a:p>
            <a:r>
              <a:rPr lang="en-US" b="1" dirty="0" smtClean="0"/>
              <a:t>Predict Type –M or B Type </a:t>
            </a:r>
            <a:r>
              <a:rPr lang="en-US" b="1" dirty="0" err="1" smtClean="0"/>
              <a:t>Eg</a:t>
            </a:r>
            <a:r>
              <a:rPr lang="en-US" b="1" dirty="0" smtClean="0"/>
              <a:t>:</a:t>
            </a:r>
          </a:p>
          <a:p>
            <a:r>
              <a:rPr lang="en-US" b="1" dirty="0" smtClean="0"/>
              <a:t>For M – 60% M – 40% B</a:t>
            </a:r>
          </a:p>
          <a:p>
            <a:endParaRPr lang="en-US" b="1" dirty="0"/>
          </a:p>
        </p:txBody>
      </p:sp>
    </p:spTree>
    <p:extLst>
      <p:ext uri="{BB962C8B-B14F-4D97-AF65-F5344CB8AC3E}">
        <p14:creationId xmlns:p14="http://schemas.microsoft.com/office/powerpoint/2010/main" val="2763374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0492" y="1100138"/>
            <a:ext cx="5225241"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275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232" y="1100138"/>
            <a:ext cx="6155761"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81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8710" y="1100138"/>
            <a:ext cx="5588805" cy="357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1565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309</TotalTime>
  <Words>64</Words>
  <Application>Microsoft Office PowerPoint</Application>
  <PresentationFormat>On-screen Show (4:3)</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14</cp:revision>
  <dcterms:created xsi:type="dcterms:W3CDTF">2018-07-01T08:54:31Z</dcterms:created>
  <dcterms:modified xsi:type="dcterms:W3CDTF">2018-07-01T14:03:59Z</dcterms:modified>
</cp:coreProperties>
</file>