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3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FE667B7-E467-4F52-9CDC-2C2198477B34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4742B2C-EE76-4FA2-B7EB-82D2E2BAEF2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667B7-E467-4F52-9CDC-2C2198477B34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2B2C-EE76-4FA2-B7EB-82D2E2BAEF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667B7-E467-4F52-9CDC-2C2198477B34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4742B2C-EE76-4FA2-B7EB-82D2E2BAEF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667B7-E467-4F52-9CDC-2C2198477B34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2B2C-EE76-4FA2-B7EB-82D2E2BAEF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FE667B7-E467-4F52-9CDC-2C2198477B34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4742B2C-EE76-4FA2-B7EB-82D2E2BAEF2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667B7-E467-4F52-9CDC-2C2198477B34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2B2C-EE76-4FA2-B7EB-82D2E2BAEF2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667B7-E467-4F52-9CDC-2C2198477B34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2B2C-EE76-4FA2-B7EB-82D2E2BAEF2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667B7-E467-4F52-9CDC-2C2198477B34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2B2C-EE76-4FA2-B7EB-82D2E2BAEF2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667B7-E467-4F52-9CDC-2C2198477B34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2B2C-EE76-4FA2-B7EB-82D2E2BAEF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667B7-E467-4F52-9CDC-2C2198477B34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4742B2C-EE76-4FA2-B7EB-82D2E2BAEF2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667B7-E467-4F52-9CDC-2C2198477B34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2B2C-EE76-4FA2-B7EB-82D2E2BAEF2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8FE667B7-E467-4F52-9CDC-2C2198477B34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D4742B2C-EE76-4FA2-B7EB-82D2E2BAEF2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Apply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715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# Replicate the values of `Z`</a:t>
            </a:r>
          </a:p>
          <a:p>
            <a:r>
              <a:rPr lang="en-US" dirty="0" smtClean="0"/>
              <a:t>Z &lt;- rep(</a:t>
            </a:r>
            <a:r>
              <a:rPr lang="en-US" dirty="0" err="1" smtClean="0"/>
              <a:t>Z,c</a:t>
            </a:r>
            <a:r>
              <a:rPr lang="en-US" dirty="0" smtClean="0"/>
              <a:t>(3,1,2))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87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‘multivariate’ </a:t>
            </a:r>
            <a:r>
              <a:rPr lang="en-US" dirty="0" smtClean="0"/>
              <a:t>apply</a:t>
            </a:r>
          </a:p>
          <a:p>
            <a:r>
              <a:rPr lang="en-US" dirty="0"/>
              <a:t>Its purpose is to be able to </a:t>
            </a:r>
            <a:r>
              <a:rPr lang="en-US" dirty="0" err="1"/>
              <a:t>vectorize</a:t>
            </a:r>
            <a:r>
              <a:rPr lang="en-US" dirty="0"/>
              <a:t> arguments to a function that is not usually accepting vectors as arguments</a:t>
            </a:r>
            <a:r>
              <a:rPr lang="en-US" dirty="0" smtClean="0"/>
              <a:t>.</a:t>
            </a:r>
          </a:p>
          <a:p>
            <a:r>
              <a:rPr lang="en-US" dirty="0"/>
              <a:t>applies a Function to Multiple List or multiple Vector </a:t>
            </a:r>
            <a:r>
              <a:rPr lang="en-US" dirty="0" smtClean="0"/>
              <a:t>Arguments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 </a:t>
            </a:r>
            <a:r>
              <a:rPr lang="en-US" b="1" dirty="0" err="1"/>
              <a:t>mapply</a:t>
            </a:r>
            <a:r>
              <a:rPr lang="en-US" b="1" dirty="0"/>
              <a:t>()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918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# Create a 4x4 matrix</a:t>
            </a:r>
          </a:p>
          <a:p>
            <a:r>
              <a:rPr lang="en-US" dirty="0" smtClean="0"/>
              <a:t>Q1 &lt;- matrix(c(rep(1, 4), rep(2, 4), rep(3, 4), rep(4, 4)),4,4)</a:t>
            </a:r>
          </a:p>
          <a:p>
            <a:endParaRPr lang="en-US" dirty="0" smtClean="0"/>
          </a:p>
          <a:p>
            <a:r>
              <a:rPr lang="en-US" dirty="0" smtClean="0"/>
              <a:t># Print `Q1`</a:t>
            </a:r>
          </a:p>
          <a:p>
            <a:r>
              <a:rPr lang="en-US" dirty="0" smtClean="0"/>
              <a:t>print(Q1)</a:t>
            </a:r>
          </a:p>
          <a:p>
            <a:endParaRPr lang="en-US" dirty="0" smtClean="0"/>
          </a:p>
          <a:p>
            <a:r>
              <a:rPr lang="en-US" dirty="0" smtClean="0"/>
              <a:t># Or use `</a:t>
            </a:r>
            <a:r>
              <a:rPr lang="en-US" dirty="0" err="1" smtClean="0"/>
              <a:t>mapply</a:t>
            </a:r>
            <a:r>
              <a:rPr lang="en-US" dirty="0" smtClean="0"/>
              <a:t>()`</a:t>
            </a:r>
          </a:p>
          <a:p>
            <a:r>
              <a:rPr lang="en-US" dirty="0" smtClean="0"/>
              <a:t>Q2 &lt;- </a:t>
            </a:r>
            <a:r>
              <a:rPr lang="en-US" b="1" dirty="0" err="1" smtClean="0">
                <a:solidFill>
                  <a:srgbClr val="FF0000"/>
                </a:solidFill>
              </a:rPr>
              <a:t>mapply</a:t>
            </a:r>
            <a:r>
              <a:rPr lang="en-US" dirty="0" smtClean="0"/>
              <a:t>(rep,1:4,4)</a:t>
            </a:r>
          </a:p>
          <a:p>
            <a:endParaRPr lang="en-US" dirty="0" smtClean="0"/>
          </a:p>
          <a:p>
            <a:r>
              <a:rPr lang="en-US" dirty="0" smtClean="0"/>
              <a:t># Print `Q2`</a:t>
            </a:r>
          </a:p>
          <a:p>
            <a:r>
              <a:rPr lang="en-US" dirty="0" smtClean="0"/>
              <a:t>print(Q2)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1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attach(iris)</a:t>
            </a:r>
          </a:p>
          <a:p>
            <a:pPr fontAlgn="base"/>
            <a:r>
              <a:rPr lang="en-US" dirty="0"/>
              <a:t># get the mean of the first 4 variables, by species</a:t>
            </a:r>
          </a:p>
          <a:p>
            <a:pPr fontAlgn="base"/>
            <a:r>
              <a:rPr lang="en-US" dirty="0"/>
              <a:t>by(iris[, 1:4], Species, </a:t>
            </a:r>
            <a:r>
              <a:rPr lang="en-US" dirty="0" err="1"/>
              <a:t>colMeans</a:t>
            </a:r>
            <a:r>
              <a:rPr lang="en-US" dirty="0"/>
              <a:t>)</a:t>
            </a:r>
          </a:p>
          <a:p>
            <a:r>
              <a:rPr lang="en-US" dirty="0"/>
              <a:t>Essentially, </a:t>
            </a:r>
            <a:r>
              <a:rPr lang="en-US" i="1" dirty="0"/>
              <a:t>by</a:t>
            </a:r>
            <a:r>
              <a:rPr lang="en-US" dirty="0"/>
              <a:t> provides </a:t>
            </a:r>
            <a:r>
              <a:rPr lang="en-US" b="1" dirty="0"/>
              <a:t>a way to split your data by factors </a:t>
            </a:r>
            <a:r>
              <a:rPr lang="en-US" dirty="0"/>
              <a:t>and do calculations on each subset. It returns an object of class “by” and there are many, more complex ways to use it.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15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# create a list with 2 elements</a:t>
            </a:r>
          </a:p>
          <a:p>
            <a:pPr fontAlgn="base"/>
            <a:r>
              <a:rPr lang="en-US" dirty="0"/>
              <a:t>l &lt;- </a:t>
            </a:r>
            <a:r>
              <a:rPr lang="en-US" b="1" dirty="0">
                <a:solidFill>
                  <a:srgbClr val="FF0000"/>
                </a:solidFill>
              </a:rPr>
              <a:t>list</a:t>
            </a:r>
            <a:r>
              <a:rPr lang="en-US" dirty="0"/>
              <a:t>(a = 1:10, b = 11:20)</a:t>
            </a:r>
          </a:p>
          <a:p>
            <a:pPr fontAlgn="base"/>
            <a:r>
              <a:rPr lang="en-US" dirty="0"/>
              <a:t># the mean of the values in each element</a:t>
            </a:r>
          </a:p>
          <a:p>
            <a:pPr fontAlgn="base"/>
            <a:r>
              <a:rPr lang="en-US" b="1" dirty="0" err="1">
                <a:solidFill>
                  <a:srgbClr val="FF0000"/>
                </a:solidFill>
              </a:rPr>
              <a:t>lapply</a:t>
            </a:r>
            <a:r>
              <a:rPr lang="en-US" dirty="0"/>
              <a:t>(l, mean</a:t>
            </a:r>
            <a:r>
              <a:rPr lang="en-US" dirty="0" smtClean="0"/>
              <a:t>)</a:t>
            </a:r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875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&gt; l &lt;- list(a = 1:10, b = 11:20)</a:t>
            </a:r>
          </a:p>
          <a:p>
            <a:r>
              <a:rPr lang="en-US" dirty="0" smtClean="0"/>
              <a:t>&gt; </a:t>
            </a:r>
            <a:r>
              <a:rPr lang="en-US" b="1" dirty="0" err="1" smtClean="0">
                <a:solidFill>
                  <a:srgbClr val="FF0000"/>
                </a:solidFill>
              </a:rPr>
              <a:t>lapply</a:t>
            </a:r>
            <a:r>
              <a:rPr lang="en-US" dirty="0" smtClean="0"/>
              <a:t>(l, mean)</a:t>
            </a:r>
          </a:p>
          <a:p>
            <a:r>
              <a:rPr lang="en-US" dirty="0" smtClean="0"/>
              <a:t>$`a`</a:t>
            </a:r>
          </a:p>
          <a:p>
            <a:r>
              <a:rPr lang="en-US" dirty="0" smtClean="0"/>
              <a:t>[1] 5.5</a:t>
            </a:r>
          </a:p>
          <a:p>
            <a:endParaRPr lang="en-US" dirty="0" smtClean="0"/>
          </a:p>
          <a:p>
            <a:r>
              <a:rPr lang="en-US" dirty="0" smtClean="0"/>
              <a:t>$b</a:t>
            </a:r>
          </a:p>
          <a:p>
            <a:r>
              <a:rPr lang="en-US" dirty="0" smtClean="0"/>
              <a:t>[1] 15.5</a:t>
            </a:r>
          </a:p>
          <a:p>
            <a:endParaRPr lang="en-US" dirty="0" smtClean="0"/>
          </a:p>
          <a:p>
            <a:r>
              <a:rPr lang="en-US" dirty="0" smtClean="0"/>
              <a:t>&gt; </a:t>
            </a:r>
            <a:r>
              <a:rPr lang="en-US" dirty="0" err="1" smtClean="0"/>
              <a:t>l.mean</a:t>
            </a:r>
            <a:r>
              <a:rPr lang="en-US" dirty="0" smtClean="0"/>
              <a:t> &lt;- </a:t>
            </a:r>
            <a:r>
              <a:rPr lang="en-US" b="1" dirty="0" err="1" smtClean="0">
                <a:solidFill>
                  <a:srgbClr val="FF0000"/>
                </a:solidFill>
              </a:rPr>
              <a:t>sapply</a:t>
            </a:r>
            <a:r>
              <a:rPr lang="en-US" dirty="0" smtClean="0"/>
              <a:t>(l, mean)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l.mean</a:t>
            </a:r>
            <a:endParaRPr lang="en-US" dirty="0" smtClean="0"/>
          </a:p>
          <a:p>
            <a:r>
              <a:rPr lang="en-US" dirty="0" smtClean="0"/>
              <a:t>   a    b </a:t>
            </a:r>
          </a:p>
          <a:p>
            <a:r>
              <a:rPr lang="en-US" dirty="0" smtClean="0"/>
              <a:t> 5.5 15.5 </a:t>
            </a:r>
          </a:p>
          <a:p>
            <a:r>
              <a:rPr lang="en-US" dirty="0" smtClean="0"/>
              <a:t>&gt;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40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tapply</a:t>
            </a:r>
            <a:r>
              <a:rPr lang="en-US" dirty="0" smtClean="0"/>
              <a:t>(</a:t>
            </a:r>
            <a:r>
              <a:rPr lang="en-US" dirty="0" err="1" smtClean="0"/>
              <a:t>iris$Petal.Length</a:t>
            </a:r>
            <a:r>
              <a:rPr lang="en-US" dirty="0" smtClean="0"/>
              <a:t>, Species, mean)</a:t>
            </a:r>
          </a:p>
          <a:p>
            <a:endParaRPr lang="en-US" dirty="0"/>
          </a:p>
          <a:p>
            <a:r>
              <a:rPr lang="en-US" dirty="0" err="1" smtClean="0"/>
              <a:t>lapply</a:t>
            </a:r>
            <a:r>
              <a:rPr lang="en-US" dirty="0" smtClean="0"/>
              <a:t>(</a:t>
            </a:r>
            <a:r>
              <a:rPr lang="en-US" dirty="0" err="1" smtClean="0"/>
              <a:t>BOD,sum</a:t>
            </a:r>
            <a:r>
              <a:rPr lang="en-US" dirty="0" smtClean="0"/>
              <a:t>)</a:t>
            </a:r>
          </a:p>
          <a:p>
            <a:r>
              <a:rPr lang="en-US" dirty="0"/>
              <a:t>apply(BOD,2,sum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movies &lt;- c("SPYDERMAN","BATMAN","VERTIGO","CHINATOWN")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movies_lower</a:t>
            </a:r>
            <a:r>
              <a:rPr lang="en-US" dirty="0" smtClean="0"/>
              <a:t> &lt;-</a:t>
            </a:r>
            <a:r>
              <a:rPr lang="en-US" dirty="0" err="1" smtClean="0"/>
              <a:t>lapply</a:t>
            </a:r>
            <a:r>
              <a:rPr lang="en-US" dirty="0" smtClean="0"/>
              <a:t>(movies, </a:t>
            </a:r>
            <a:r>
              <a:rPr lang="en-US" dirty="0" err="1" smtClean="0"/>
              <a:t>tolower</a:t>
            </a:r>
            <a:r>
              <a:rPr lang="en-US" dirty="0" smtClean="0"/>
              <a:t>) </a:t>
            </a:r>
          </a:p>
          <a:p>
            <a:r>
              <a:rPr lang="en-US" dirty="0" err="1" smtClean="0"/>
              <a:t>str</a:t>
            </a:r>
            <a:r>
              <a:rPr lang="en-US" dirty="0" smtClean="0"/>
              <a:t>(</a:t>
            </a:r>
            <a:r>
              <a:rPr lang="en-US" dirty="0" err="1" smtClean="0"/>
              <a:t>movies_lower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94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2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63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Apply(),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lapply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Sapply</a:t>
            </a:r>
            <a:endParaRPr lang="en-US" dirty="0" smtClean="0"/>
          </a:p>
          <a:p>
            <a:r>
              <a:rPr lang="en-US" dirty="0" err="1" smtClean="0"/>
              <a:t>Mapply</a:t>
            </a:r>
            <a:endParaRPr lang="en-US" dirty="0" smtClean="0"/>
          </a:p>
          <a:p>
            <a:r>
              <a:rPr lang="en-US" dirty="0" smtClean="0"/>
              <a:t>Rep</a:t>
            </a:r>
          </a:p>
          <a:p>
            <a:r>
              <a:rPr lang="en-US" dirty="0" smtClean="0"/>
              <a:t>Sweep</a:t>
            </a:r>
          </a:p>
          <a:p>
            <a:r>
              <a:rPr lang="en-US" dirty="0" smtClean="0"/>
              <a:t>Aggregate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40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apply() family pertains to the R base package and is populated with functions to </a:t>
            </a:r>
            <a:r>
              <a:rPr lang="en-US" b="1" dirty="0" smtClean="0"/>
              <a:t>manipulate slices of data </a:t>
            </a:r>
            <a:r>
              <a:rPr lang="en-US" dirty="0" smtClean="0"/>
              <a:t>from matrices, arrays, lists and </a:t>
            </a:r>
            <a:r>
              <a:rPr lang="en-US" dirty="0" err="1" smtClean="0"/>
              <a:t>dataframes</a:t>
            </a:r>
            <a:r>
              <a:rPr lang="en-US" dirty="0" smtClean="0"/>
              <a:t> in a repetitive way.</a:t>
            </a:r>
          </a:p>
          <a:p>
            <a:endParaRPr lang="en-US" dirty="0"/>
          </a:p>
          <a:p>
            <a:r>
              <a:rPr lang="en-US" dirty="0"/>
              <a:t>avoid explicit use of loop </a:t>
            </a:r>
            <a:r>
              <a:rPr lang="en-US" dirty="0" smtClean="0"/>
              <a:t>constructs</a:t>
            </a:r>
          </a:p>
          <a:p>
            <a:r>
              <a:rPr lang="en-US" dirty="0"/>
              <a:t>the family is made up of the </a:t>
            </a:r>
            <a:r>
              <a:rPr lang="en-US" dirty="0" smtClean="0"/>
              <a:t>apply()</a:t>
            </a:r>
            <a:r>
              <a:rPr lang="en-US" dirty="0"/>
              <a:t>, </a:t>
            </a:r>
            <a:r>
              <a:rPr lang="en-US" dirty="0" err="1" smtClean="0"/>
              <a:t>lapply</a:t>
            </a:r>
            <a:r>
              <a:rPr lang="en-US" dirty="0" smtClean="0"/>
              <a:t>()</a:t>
            </a:r>
            <a:r>
              <a:rPr lang="en-US" dirty="0"/>
              <a:t> , </a:t>
            </a:r>
            <a:r>
              <a:rPr lang="en-US" dirty="0" err="1" smtClean="0"/>
              <a:t>sapply</a:t>
            </a:r>
            <a:r>
              <a:rPr lang="en-US" dirty="0" smtClean="0"/>
              <a:t>()</a:t>
            </a:r>
            <a:r>
              <a:rPr lang="en-US" dirty="0"/>
              <a:t>, </a:t>
            </a:r>
            <a:r>
              <a:rPr lang="en-US" dirty="0" err="1" smtClean="0"/>
              <a:t>vapply</a:t>
            </a:r>
            <a:r>
              <a:rPr lang="en-US" dirty="0" smtClean="0"/>
              <a:t>()</a:t>
            </a:r>
            <a:r>
              <a:rPr lang="en-US" dirty="0"/>
              <a:t>, </a:t>
            </a:r>
            <a:r>
              <a:rPr lang="en-US" dirty="0" err="1" smtClean="0"/>
              <a:t>mapply</a:t>
            </a:r>
            <a:r>
              <a:rPr lang="en-US" dirty="0" smtClean="0"/>
              <a:t>()</a:t>
            </a:r>
            <a:r>
              <a:rPr lang="en-US" dirty="0"/>
              <a:t>, </a:t>
            </a:r>
            <a:r>
              <a:rPr lang="en-US" dirty="0" err="1" smtClean="0"/>
              <a:t>rapply</a:t>
            </a:r>
            <a:r>
              <a:rPr lang="en-US" dirty="0" smtClean="0"/>
              <a:t>()</a:t>
            </a:r>
            <a:r>
              <a:rPr lang="en-US" dirty="0"/>
              <a:t>, and </a:t>
            </a:r>
            <a:r>
              <a:rPr lang="en-US" dirty="0" err="1" smtClean="0"/>
              <a:t>tapply</a:t>
            </a:r>
            <a:r>
              <a:rPr lang="en-US" dirty="0" smtClean="0"/>
              <a:t>()</a:t>
            </a:r>
            <a:r>
              <a:rPr lang="en-US" dirty="0"/>
              <a:t> functions.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7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 Arrays</a:t>
            </a:r>
          </a:p>
          <a:p>
            <a:r>
              <a:rPr lang="en-US" dirty="0"/>
              <a:t>X &lt;- matrix(</a:t>
            </a:r>
            <a:r>
              <a:rPr lang="en-US" dirty="0" err="1"/>
              <a:t>rnorm</a:t>
            </a:r>
            <a:r>
              <a:rPr lang="en-US" dirty="0"/>
              <a:t>(30), </a:t>
            </a:r>
            <a:r>
              <a:rPr lang="en-US" dirty="0" err="1"/>
              <a:t>nrow</a:t>
            </a:r>
            <a:r>
              <a:rPr lang="en-US" dirty="0"/>
              <a:t>=5, </a:t>
            </a:r>
            <a:r>
              <a:rPr lang="en-US" dirty="0" err="1"/>
              <a:t>ncol</a:t>
            </a:r>
            <a:r>
              <a:rPr lang="en-US" dirty="0"/>
              <a:t>=6</a:t>
            </a:r>
            <a:r>
              <a:rPr lang="en-US" dirty="0" smtClean="0"/>
              <a:t>)</a:t>
            </a:r>
          </a:p>
          <a:p>
            <a:r>
              <a:rPr lang="en-US" dirty="0"/>
              <a:t>apply(X, 2, sum</a:t>
            </a:r>
            <a:r>
              <a:rPr lang="en-US" dirty="0" smtClean="0"/>
              <a:t>) # On column</a:t>
            </a:r>
          </a:p>
          <a:p>
            <a:r>
              <a:rPr lang="en-US" dirty="0"/>
              <a:t>apply(X, </a:t>
            </a:r>
            <a:r>
              <a:rPr lang="en-US" dirty="0" smtClean="0"/>
              <a:t>1, </a:t>
            </a:r>
            <a:r>
              <a:rPr lang="en-US" dirty="0"/>
              <a:t>sum</a:t>
            </a:r>
            <a:r>
              <a:rPr lang="en-US" dirty="0" smtClean="0"/>
              <a:t>) # On Row</a:t>
            </a:r>
          </a:p>
          <a:p>
            <a:endParaRPr lang="en-US" dirty="0"/>
          </a:p>
          <a:p>
            <a:r>
              <a:rPr lang="en-US" dirty="0" err="1" smtClean="0"/>
              <a:t>Rnorm</a:t>
            </a:r>
            <a:r>
              <a:rPr lang="en-US" dirty="0" smtClean="0"/>
              <a:t> – Random</a:t>
            </a:r>
          </a:p>
          <a:p>
            <a:r>
              <a:rPr lang="en-US" i="1" dirty="0"/>
              <a:t>X</a:t>
            </a:r>
            <a:r>
              <a:rPr lang="en-US" dirty="0"/>
              <a:t> generates multivariate normal random variates in the space </a:t>
            </a:r>
            <a:r>
              <a:rPr lang="en-US" i="1" dirty="0"/>
              <a:t>X</a:t>
            </a:r>
            <a:r>
              <a:rPr lang="en-U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apply(X, MARGIN, FUN, ...)</a:t>
            </a:r>
          </a:p>
        </p:txBody>
      </p:sp>
    </p:spTree>
    <p:extLst>
      <p:ext uri="{BB962C8B-B14F-4D97-AF65-F5344CB8AC3E}">
        <p14:creationId xmlns:p14="http://schemas.microsoft.com/office/powerpoint/2010/main" val="2992927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7062" y="1860550"/>
            <a:ext cx="7915275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559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like </a:t>
            </a:r>
            <a:r>
              <a:rPr lang="en-US" dirty="0" err="1"/>
              <a:t>dataframes</a:t>
            </a:r>
            <a:r>
              <a:rPr lang="en-US" dirty="0"/>
              <a:t>, lists or </a:t>
            </a:r>
            <a:r>
              <a:rPr lang="en-US" dirty="0" smtClean="0"/>
              <a:t>vectors</a:t>
            </a:r>
          </a:p>
          <a:p>
            <a:r>
              <a:rPr lang="en-US" dirty="0"/>
              <a:t>You want to apply a given function to every element of a list and obtain a list as result</a:t>
            </a:r>
            <a:r>
              <a:rPr lang="en-US" dirty="0" smtClean="0"/>
              <a:t>.</a:t>
            </a:r>
          </a:p>
          <a:p>
            <a:r>
              <a:rPr lang="en-US" dirty="0" smtClean="0"/>
              <a:t>L = List?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lapply</a:t>
            </a:r>
            <a:r>
              <a:rPr lang="en-US" b="1" dirty="0"/>
              <a:t>() 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204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attach(</a:t>
            </a:r>
            <a:r>
              <a:rPr lang="en-US" dirty="0" err="1"/>
              <a:t>mtcars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 smtClean="0"/>
              <a:t># Create a list of matrices</a:t>
            </a:r>
          </a:p>
          <a:p>
            <a:r>
              <a:rPr lang="en-US" dirty="0" err="1" smtClean="0"/>
              <a:t>MyList</a:t>
            </a:r>
            <a:r>
              <a:rPr lang="en-US" dirty="0" smtClean="0"/>
              <a:t> &lt;- list(A,B,C)</a:t>
            </a:r>
          </a:p>
          <a:p>
            <a:endParaRPr lang="en-US" dirty="0" smtClean="0"/>
          </a:p>
          <a:p>
            <a:r>
              <a:rPr lang="en-US" dirty="0" smtClean="0"/>
              <a:t># Extract the 2nd column from `</a:t>
            </a:r>
            <a:r>
              <a:rPr lang="en-US" dirty="0" err="1" smtClean="0"/>
              <a:t>MyList</a:t>
            </a:r>
            <a:r>
              <a:rPr lang="en-US" dirty="0" smtClean="0"/>
              <a:t>` with the selection operator `[` with `</a:t>
            </a:r>
            <a:r>
              <a:rPr lang="en-US" dirty="0" err="1" smtClean="0"/>
              <a:t>lapply</a:t>
            </a:r>
            <a:r>
              <a:rPr lang="en-US" dirty="0" smtClean="0"/>
              <a:t>()`</a:t>
            </a:r>
          </a:p>
          <a:p>
            <a:r>
              <a:rPr lang="en-US" dirty="0" err="1" smtClean="0"/>
              <a:t>lapply</a:t>
            </a:r>
            <a:r>
              <a:rPr lang="en-US" dirty="0" smtClean="0"/>
              <a:t>(</a:t>
            </a:r>
            <a:r>
              <a:rPr lang="en-US" dirty="0" err="1" smtClean="0"/>
              <a:t>MyList</a:t>
            </a:r>
            <a:r>
              <a:rPr lang="en-US" dirty="0" smtClean="0"/>
              <a:t>,</a:t>
            </a:r>
            <a:r>
              <a:rPr lang="en-US" b="1" dirty="0" smtClean="0">
                <a:solidFill>
                  <a:srgbClr val="00B050"/>
                </a:solidFill>
              </a:rPr>
              <a:t>"[",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,</a:t>
            </a:r>
            <a:r>
              <a:rPr lang="en-US" dirty="0" smtClean="0"/>
              <a:t> 2)</a:t>
            </a:r>
          </a:p>
          <a:p>
            <a:endParaRPr lang="en-US" dirty="0" smtClean="0"/>
          </a:p>
          <a:p>
            <a:r>
              <a:rPr lang="en-US" dirty="0" smtClean="0"/>
              <a:t># Extract the 1st row from `</a:t>
            </a:r>
            <a:r>
              <a:rPr lang="en-US" dirty="0" err="1" smtClean="0"/>
              <a:t>MyList</a:t>
            </a:r>
            <a:r>
              <a:rPr lang="en-US" dirty="0" smtClean="0"/>
              <a:t>`</a:t>
            </a:r>
          </a:p>
          <a:p>
            <a:r>
              <a:rPr lang="en-US" dirty="0" err="1" smtClean="0"/>
              <a:t>lapply</a:t>
            </a:r>
            <a:r>
              <a:rPr lang="en-US" dirty="0" smtClean="0"/>
              <a:t>(</a:t>
            </a:r>
            <a:r>
              <a:rPr lang="en-US" dirty="0" err="1" smtClean="0"/>
              <a:t>MyList</a:t>
            </a:r>
            <a:r>
              <a:rPr lang="en-US" dirty="0" smtClean="0"/>
              <a:t>,"[", 1, 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53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</a:t>
            </a:r>
            <a:r>
              <a:rPr lang="en-US" dirty="0"/>
              <a:t>use the standard R selection operator </a:t>
            </a:r>
            <a:r>
              <a:rPr lang="en-US" dirty="0" smtClean="0">
                <a:solidFill>
                  <a:srgbClr val="FF0000"/>
                </a:solidFill>
              </a:rPr>
              <a:t>[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/>
              <a:t>and then omit the first parameter (which therefore translates into “</a:t>
            </a:r>
            <a:r>
              <a:rPr lang="en-US" b="1" dirty="0">
                <a:solidFill>
                  <a:srgbClr val="FF0000"/>
                </a:solidFill>
              </a:rPr>
              <a:t>any</a:t>
            </a:r>
            <a:r>
              <a:rPr lang="en-US" dirty="0"/>
              <a:t>”, that’s why you see the two commas).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62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sapply</a:t>
            </a:r>
            <a:r>
              <a:rPr lang="en-US" dirty="0" smtClean="0"/>
              <a:t>()</a:t>
            </a:r>
            <a:r>
              <a:rPr lang="en-US" dirty="0"/>
              <a:t> is a ‘wrapper’ function for </a:t>
            </a:r>
            <a:r>
              <a:rPr lang="en-US" dirty="0" err="1" smtClean="0"/>
              <a:t>lapply</a:t>
            </a:r>
            <a:r>
              <a:rPr lang="en-US" dirty="0" smtClean="0"/>
              <a:t>().</a:t>
            </a:r>
          </a:p>
          <a:p>
            <a:r>
              <a:rPr lang="en-US" dirty="0" smtClean="0"/>
              <a:t>S- simple</a:t>
            </a:r>
          </a:p>
          <a:p>
            <a:r>
              <a:rPr lang="en-US" dirty="0" smtClean="0"/>
              <a:t># </a:t>
            </a:r>
            <a:r>
              <a:rPr lang="en-US" b="1" dirty="0" smtClean="0"/>
              <a:t>Return a list </a:t>
            </a:r>
            <a:r>
              <a:rPr lang="en-US" dirty="0" smtClean="0"/>
              <a:t>with `</a:t>
            </a:r>
            <a:r>
              <a:rPr lang="en-US" dirty="0" err="1" smtClean="0"/>
              <a:t>lapply</a:t>
            </a:r>
            <a:r>
              <a:rPr lang="en-US" dirty="0" smtClean="0"/>
              <a:t>()`</a:t>
            </a:r>
          </a:p>
          <a:p>
            <a:r>
              <a:rPr lang="en-US" dirty="0" err="1" smtClean="0"/>
              <a:t>lapply</a:t>
            </a:r>
            <a:r>
              <a:rPr lang="en-US" dirty="0" smtClean="0"/>
              <a:t>(</a:t>
            </a:r>
            <a:r>
              <a:rPr lang="en-US" dirty="0" err="1" smtClean="0"/>
              <a:t>MyList</a:t>
            </a:r>
            <a:r>
              <a:rPr lang="en-US" dirty="0" smtClean="0"/>
              <a:t>,"[", 2, 1 )</a:t>
            </a:r>
          </a:p>
          <a:p>
            <a:endParaRPr lang="en-US" dirty="0" smtClean="0"/>
          </a:p>
          <a:p>
            <a:r>
              <a:rPr lang="en-US" dirty="0" smtClean="0"/>
              <a:t># </a:t>
            </a:r>
            <a:r>
              <a:rPr lang="en-US" b="1" dirty="0" smtClean="0"/>
              <a:t>Return a vector </a:t>
            </a:r>
            <a:r>
              <a:rPr lang="en-US" dirty="0" smtClean="0"/>
              <a:t>with `</a:t>
            </a:r>
            <a:r>
              <a:rPr lang="en-US" dirty="0" err="1" smtClean="0"/>
              <a:t>sapply</a:t>
            </a:r>
            <a:r>
              <a:rPr lang="en-US" dirty="0" smtClean="0"/>
              <a:t>()`</a:t>
            </a:r>
          </a:p>
          <a:p>
            <a:r>
              <a:rPr lang="en-US" dirty="0" err="1" smtClean="0"/>
              <a:t>sapply</a:t>
            </a:r>
            <a:r>
              <a:rPr lang="en-US" dirty="0" smtClean="0"/>
              <a:t>(</a:t>
            </a:r>
            <a:r>
              <a:rPr lang="en-US" dirty="0" err="1" smtClean="0"/>
              <a:t>MyList</a:t>
            </a:r>
            <a:r>
              <a:rPr lang="en-US" dirty="0" smtClean="0"/>
              <a:t>,"[", 2, 1 )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sapply</a:t>
            </a:r>
            <a:r>
              <a:rPr lang="en-US" b="1" dirty="0"/>
              <a:t>() 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2599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72</TotalTime>
  <Words>416</Words>
  <Application>Microsoft Office PowerPoint</Application>
  <PresentationFormat>On-screen Show (4:3)</PresentationFormat>
  <Paragraphs>90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Grid</vt:lpstr>
      <vt:lpstr>R</vt:lpstr>
      <vt:lpstr>PowerPoint Presentation</vt:lpstr>
      <vt:lpstr>PowerPoint Presentation</vt:lpstr>
      <vt:lpstr>apply(X, MARGIN, FUN, ...)</vt:lpstr>
      <vt:lpstr>PowerPoint Presentation</vt:lpstr>
      <vt:lpstr>lapply()  </vt:lpstr>
      <vt:lpstr>PowerPoint Presentation</vt:lpstr>
      <vt:lpstr>PowerPoint Presentation</vt:lpstr>
      <vt:lpstr>sapply()  </vt:lpstr>
      <vt:lpstr>PowerPoint Presentation</vt:lpstr>
      <vt:lpstr> mapply()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</dc:title>
  <dc:creator>radha</dc:creator>
  <cp:lastModifiedBy>radha</cp:lastModifiedBy>
  <cp:revision>35</cp:revision>
  <dcterms:created xsi:type="dcterms:W3CDTF">2018-06-23T15:01:40Z</dcterms:created>
  <dcterms:modified xsi:type="dcterms:W3CDTF">2018-06-23T16:14:12Z</dcterms:modified>
</cp:coreProperties>
</file>