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8862BD-5714-40FE-B3F3-C246FBB6BE1F}"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44103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862BD-5714-40FE-B3F3-C246FBB6BE1F}"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301196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862BD-5714-40FE-B3F3-C246FBB6BE1F}"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90367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862BD-5714-40FE-B3F3-C246FBB6BE1F}"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34944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8862BD-5714-40FE-B3F3-C246FBB6BE1F}"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112660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8862BD-5714-40FE-B3F3-C246FBB6BE1F}"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133363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8862BD-5714-40FE-B3F3-C246FBB6BE1F}" type="datetimeFigureOut">
              <a:rPr lang="en-US" smtClean="0"/>
              <a:t>7/1/2018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198572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862BD-5714-40FE-B3F3-C246FBB6BE1F}" type="datetimeFigureOut">
              <a:rPr lang="en-US" smtClean="0"/>
              <a:t>7/1/2018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259551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862BD-5714-40FE-B3F3-C246FBB6BE1F}" type="datetimeFigureOut">
              <a:rPr lang="en-US" smtClean="0"/>
              <a:t>7/1/2018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34926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862BD-5714-40FE-B3F3-C246FBB6BE1F}"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427360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862BD-5714-40FE-B3F3-C246FBB6BE1F}"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93436-593E-4AA7-BE30-10D8D3EB7140}" type="slidenum">
              <a:rPr lang="en-US" smtClean="0"/>
              <a:t>‹#›</a:t>
            </a:fld>
            <a:endParaRPr lang="en-US"/>
          </a:p>
        </p:txBody>
      </p:sp>
    </p:spTree>
    <p:extLst>
      <p:ext uri="{BB962C8B-B14F-4D97-AF65-F5344CB8AC3E}">
        <p14:creationId xmlns:p14="http://schemas.microsoft.com/office/powerpoint/2010/main" val="258930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862BD-5714-40FE-B3F3-C246FBB6BE1F}" type="datetimeFigureOut">
              <a:rPr lang="en-US" smtClean="0"/>
              <a:t>7/1/2018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93436-593E-4AA7-BE30-10D8D3EB7140}" type="slidenum">
              <a:rPr lang="en-US" smtClean="0"/>
              <a:t>‹#›</a:t>
            </a:fld>
            <a:endParaRPr lang="en-US"/>
          </a:p>
        </p:txBody>
      </p:sp>
    </p:spTree>
    <p:extLst>
      <p:ext uri="{BB962C8B-B14F-4D97-AF65-F5344CB8AC3E}">
        <p14:creationId xmlns:p14="http://schemas.microsoft.com/office/powerpoint/2010/main" val="4031408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lstStyle/>
          <a:p>
            <a:r>
              <a:rPr lang="en-US" dirty="0" smtClean="0"/>
              <a:t>Decision Tree</a:t>
            </a:r>
            <a:endParaRPr lang="en-US" dirty="0"/>
          </a:p>
        </p:txBody>
      </p:sp>
    </p:spTree>
    <p:extLst>
      <p:ext uri="{BB962C8B-B14F-4D97-AF65-F5344CB8AC3E}">
        <p14:creationId xmlns:p14="http://schemas.microsoft.com/office/powerpoint/2010/main" val="239038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Decision tree is a graph to represent choices and their results in form of a tree. The nodes in the graph represent an event or choice and the edges of the graph represent the decision rules or conditions. It is mostly used in Machine Learning and Data Mining applications using R.</a:t>
            </a:r>
          </a:p>
        </p:txBody>
      </p:sp>
    </p:spTree>
    <p:extLst>
      <p:ext uri="{BB962C8B-B14F-4D97-AF65-F5344CB8AC3E}">
        <p14:creationId xmlns:p14="http://schemas.microsoft.com/office/powerpoint/2010/main" val="278578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Decision Tree</a:t>
            </a:r>
          </a:p>
          <a:p>
            <a:r>
              <a:rPr lang="en-US" smtClean="0"/>
              <a:t>Random Forest</a:t>
            </a:r>
            <a:endParaRPr lang="en-US"/>
          </a:p>
        </p:txBody>
      </p:sp>
    </p:spTree>
    <p:extLst>
      <p:ext uri="{BB962C8B-B14F-4D97-AF65-F5344CB8AC3E}">
        <p14:creationId xmlns:p14="http://schemas.microsoft.com/office/powerpoint/2010/main" val="57811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61</Words>
  <Application>Microsoft Office PowerPoint</Application>
  <PresentationFormat>On-screen Show (4:3)</PresentationFormat>
  <Paragraphs>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R</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radha</cp:lastModifiedBy>
  <cp:revision>3</cp:revision>
  <dcterms:created xsi:type="dcterms:W3CDTF">2018-07-01T11:30:17Z</dcterms:created>
  <dcterms:modified xsi:type="dcterms:W3CDTF">2018-07-01T14:35:43Z</dcterms:modified>
</cp:coreProperties>
</file>