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9" name="Group 3"/>
          <p:cNvGrpSpPr>
            <a:grpSpLocks/>
          </p:cNvGrpSpPr>
          <p:nvPr/>
        </p:nvGrpSpPr>
        <p:grpSpPr bwMode="auto">
          <a:xfrm>
            <a:off x="152400" y="76200"/>
            <a:ext cx="8801100" cy="6781800"/>
            <a:chOff x="96" y="48"/>
            <a:chExt cx="5544" cy="4272"/>
          </a:xfrm>
        </p:grpSpPr>
        <p:grpSp>
          <p:nvGrpSpPr>
            <p:cNvPr id="9220" name="Group 4"/>
            <p:cNvGrpSpPr>
              <a:grpSpLocks/>
            </p:cNvGrpSpPr>
            <p:nvPr/>
          </p:nvGrpSpPr>
          <p:grpSpPr bwMode="auto">
            <a:xfrm>
              <a:off x="864" y="144"/>
              <a:ext cx="2664" cy="1440"/>
              <a:chOff x="864" y="144"/>
              <a:chExt cx="2664" cy="1440"/>
            </a:xfrm>
          </p:grpSpPr>
          <p:grpSp>
            <p:nvGrpSpPr>
              <p:cNvPr id="9221" name="Group 5"/>
              <p:cNvGrpSpPr>
                <a:grpSpLocks/>
              </p:cNvGrpSpPr>
              <p:nvPr/>
            </p:nvGrpSpPr>
            <p:grpSpPr bwMode="auto">
              <a:xfrm>
                <a:off x="864" y="720"/>
                <a:ext cx="168" cy="192"/>
                <a:chOff x="1008" y="1584"/>
                <a:chExt cx="336" cy="384"/>
              </a:xfrm>
            </p:grpSpPr>
            <p:sp>
              <p:nvSpPr>
                <p:cNvPr id="9222" name="Rectangle 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Rectangle 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Rectangle 1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Rectangle 1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0" name="Group 14"/>
              <p:cNvGrpSpPr>
                <a:grpSpLocks/>
              </p:cNvGrpSpPr>
              <p:nvPr/>
            </p:nvGrpSpPr>
            <p:grpSpPr bwMode="auto">
              <a:xfrm>
                <a:off x="1200" y="1392"/>
                <a:ext cx="168" cy="192"/>
                <a:chOff x="1008" y="1584"/>
                <a:chExt cx="336" cy="384"/>
              </a:xfrm>
            </p:grpSpPr>
            <p:sp>
              <p:nvSpPr>
                <p:cNvPr id="9231" name="Rectangle 1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Rectangle 1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Rectangle 1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Rectangle 1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Rectangle 2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2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Rectangle 2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9" name="Group 23"/>
              <p:cNvGrpSpPr>
                <a:grpSpLocks/>
              </p:cNvGrpSpPr>
              <p:nvPr/>
            </p:nvGrpSpPr>
            <p:grpSpPr bwMode="auto">
              <a:xfrm>
                <a:off x="1824" y="144"/>
                <a:ext cx="168" cy="192"/>
                <a:chOff x="1008" y="1584"/>
                <a:chExt cx="336" cy="384"/>
              </a:xfrm>
            </p:grpSpPr>
            <p:sp>
              <p:nvSpPr>
                <p:cNvPr id="9240" name="Rectangle 2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Rectangle 2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2" name="Rectangle 2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Rectangle 2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4" name="Rectangle 2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Rectangle 2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Rectangle 3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Rectangle 3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48" name="Group 32"/>
              <p:cNvGrpSpPr>
                <a:grpSpLocks/>
              </p:cNvGrpSpPr>
              <p:nvPr/>
            </p:nvGrpSpPr>
            <p:grpSpPr bwMode="auto">
              <a:xfrm>
                <a:off x="2496" y="528"/>
                <a:ext cx="168" cy="192"/>
                <a:chOff x="1008" y="1584"/>
                <a:chExt cx="336" cy="384"/>
              </a:xfrm>
            </p:grpSpPr>
            <p:sp>
              <p:nvSpPr>
                <p:cNvPr id="9249" name="Rectangle 3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0" name="Rectangle 3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Rectangle 3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Rectangle 3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Rectangle 3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Rectangle 3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Rectangle 3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Rectangle 4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57" name="Group 41"/>
              <p:cNvGrpSpPr>
                <a:grpSpLocks/>
              </p:cNvGrpSpPr>
              <p:nvPr/>
            </p:nvGrpSpPr>
            <p:grpSpPr bwMode="auto">
              <a:xfrm>
                <a:off x="2016" y="1056"/>
                <a:ext cx="168" cy="192"/>
                <a:chOff x="1008" y="1584"/>
                <a:chExt cx="336" cy="384"/>
              </a:xfrm>
            </p:grpSpPr>
            <p:sp>
              <p:nvSpPr>
                <p:cNvPr id="9258" name="Rectangle 4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9" name="Rectangle 4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0" name="Rectangle 4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1" name="Rectangle 4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Rectangle 4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3" name="Rectangle 4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Rectangle 4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5" name="Rectangle 4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66" name="Group 50"/>
              <p:cNvGrpSpPr>
                <a:grpSpLocks/>
              </p:cNvGrpSpPr>
              <p:nvPr/>
            </p:nvGrpSpPr>
            <p:grpSpPr bwMode="auto">
              <a:xfrm>
                <a:off x="3360" y="960"/>
                <a:ext cx="168" cy="192"/>
                <a:chOff x="1008" y="1584"/>
                <a:chExt cx="336" cy="384"/>
              </a:xfrm>
            </p:grpSpPr>
            <p:sp>
              <p:nvSpPr>
                <p:cNvPr id="9267" name="Rectangle 5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8" name="Rectangle 5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Rectangle 5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0" name="Rectangle 5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Rectangle 5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2" name="Rectangle 5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3" name="Rectangle 5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4" name="Rectangle 5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75" name="Group 59"/>
              <p:cNvGrpSpPr>
                <a:grpSpLocks/>
              </p:cNvGrpSpPr>
              <p:nvPr/>
            </p:nvGrpSpPr>
            <p:grpSpPr bwMode="auto">
              <a:xfrm>
                <a:off x="2784" y="1344"/>
                <a:ext cx="168" cy="192"/>
                <a:chOff x="1008" y="1584"/>
                <a:chExt cx="336" cy="384"/>
              </a:xfrm>
            </p:grpSpPr>
            <p:sp>
              <p:nvSpPr>
                <p:cNvPr id="9276" name="Rectangle 6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 name="Rectangle 6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8" name="Rectangle 6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9" name="Rectangle 6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0" name="Rectangle 6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1" name="Rectangle 6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2" name="Rectangle 6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3" name="Rectangle 6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284" name="Group 68"/>
            <p:cNvGrpSpPr>
              <a:grpSpLocks/>
            </p:cNvGrpSpPr>
            <p:nvPr/>
          </p:nvGrpSpPr>
          <p:grpSpPr bwMode="auto">
            <a:xfrm>
              <a:off x="240" y="1968"/>
              <a:ext cx="3288" cy="1440"/>
              <a:chOff x="240" y="144"/>
              <a:chExt cx="3288" cy="1440"/>
            </a:xfrm>
          </p:grpSpPr>
          <p:grpSp>
            <p:nvGrpSpPr>
              <p:cNvPr id="9285" name="Group 69"/>
              <p:cNvGrpSpPr>
                <a:grpSpLocks/>
              </p:cNvGrpSpPr>
              <p:nvPr/>
            </p:nvGrpSpPr>
            <p:grpSpPr bwMode="auto">
              <a:xfrm>
                <a:off x="864" y="720"/>
                <a:ext cx="168" cy="192"/>
                <a:chOff x="1008" y="1584"/>
                <a:chExt cx="336" cy="384"/>
              </a:xfrm>
            </p:grpSpPr>
            <p:sp>
              <p:nvSpPr>
                <p:cNvPr id="9286" name="Rectangle 7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 name="Rectangle 7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8" name="Rectangle 7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9" name="Rectangle 7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0" name="Rectangle 7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1" name="Rectangle 7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2" name="Rectangle 7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3" name="Rectangle 7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94" name="Group 78"/>
              <p:cNvGrpSpPr>
                <a:grpSpLocks/>
              </p:cNvGrpSpPr>
              <p:nvPr/>
            </p:nvGrpSpPr>
            <p:grpSpPr bwMode="auto">
              <a:xfrm>
                <a:off x="1200" y="1392"/>
                <a:ext cx="168" cy="192"/>
                <a:chOff x="1008" y="1584"/>
                <a:chExt cx="336" cy="384"/>
              </a:xfrm>
            </p:grpSpPr>
            <p:sp>
              <p:nvSpPr>
                <p:cNvPr id="9295" name="Rectangle 7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6" name="Rectangle 8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7" name="Rectangle 8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 name="Rectangle 8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9" name="Rectangle 8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0" name="Rectangle 8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1" name="Rectangle 8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2" name="Rectangle 8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03" name="Group 87"/>
              <p:cNvGrpSpPr>
                <a:grpSpLocks/>
              </p:cNvGrpSpPr>
              <p:nvPr/>
            </p:nvGrpSpPr>
            <p:grpSpPr bwMode="auto">
              <a:xfrm>
                <a:off x="240" y="144"/>
                <a:ext cx="168" cy="192"/>
                <a:chOff x="1008" y="1584"/>
                <a:chExt cx="336" cy="384"/>
              </a:xfrm>
            </p:grpSpPr>
            <p:sp>
              <p:nvSpPr>
                <p:cNvPr id="9304" name="Rectangle 8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5" name="Rectangle 8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6" name="Rectangle 9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7" name="Rectangle 9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 name="Rectangle 9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9" name="Rectangle 9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0" name="Rectangle 9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1" name="Rectangle 9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12" name="Group 96"/>
              <p:cNvGrpSpPr>
                <a:grpSpLocks/>
              </p:cNvGrpSpPr>
              <p:nvPr/>
            </p:nvGrpSpPr>
            <p:grpSpPr bwMode="auto">
              <a:xfrm>
                <a:off x="1824" y="144"/>
                <a:ext cx="168" cy="192"/>
                <a:chOff x="1008" y="1584"/>
                <a:chExt cx="336" cy="384"/>
              </a:xfrm>
            </p:grpSpPr>
            <p:sp>
              <p:nvSpPr>
                <p:cNvPr id="9313" name="Rectangle 9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4" name="Rectangle 9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5" name="Rectangle 9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6" name="Rectangle 10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7" name="Rectangle 10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8" name="Rectangle 10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 name="Rectangle 10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 name="Rectangle 10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21" name="Group 105"/>
              <p:cNvGrpSpPr>
                <a:grpSpLocks/>
              </p:cNvGrpSpPr>
              <p:nvPr/>
            </p:nvGrpSpPr>
            <p:grpSpPr bwMode="auto">
              <a:xfrm>
                <a:off x="2496" y="528"/>
                <a:ext cx="168" cy="192"/>
                <a:chOff x="1008" y="1584"/>
                <a:chExt cx="336" cy="384"/>
              </a:xfrm>
            </p:grpSpPr>
            <p:sp>
              <p:nvSpPr>
                <p:cNvPr id="9322" name="Rectangle 10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3" name="Rectangle 10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4" name="Rectangle 10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5" name="Rectangle 10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6" name="Rectangle 11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7" name="Rectangle 11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8" name="Rectangle 11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9" name="Rectangle 11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0" name="Group 114"/>
              <p:cNvGrpSpPr>
                <a:grpSpLocks/>
              </p:cNvGrpSpPr>
              <p:nvPr/>
            </p:nvGrpSpPr>
            <p:grpSpPr bwMode="auto">
              <a:xfrm>
                <a:off x="2016" y="1056"/>
                <a:ext cx="168" cy="192"/>
                <a:chOff x="1008" y="1584"/>
                <a:chExt cx="336" cy="384"/>
              </a:xfrm>
            </p:grpSpPr>
            <p:sp>
              <p:nvSpPr>
                <p:cNvPr id="9331" name="Rectangle 11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2" name="Rectangle 11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3" name="Rectangle 11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4" name="Rectangle 11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5" name="Rectangle 11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6" name="Rectangle 12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7" name="Rectangle 12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8" name="Rectangle 12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9" name="Group 123"/>
              <p:cNvGrpSpPr>
                <a:grpSpLocks/>
              </p:cNvGrpSpPr>
              <p:nvPr/>
            </p:nvGrpSpPr>
            <p:grpSpPr bwMode="auto">
              <a:xfrm>
                <a:off x="3360" y="960"/>
                <a:ext cx="168" cy="192"/>
                <a:chOff x="1008" y="1584"/>
                <a:chExt cx="336" cy="384"/>
              </a:xfrm>
            </p:grpSpPr>
            <p:sp>
              <p:nvSpPr>
                <p:cNvPr id="9340" name="Rectangle 12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1" name="Rectangle 12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2" name="Rectangle 12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3" name="Rectangle 12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 name="Rectangle 12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5" name="Rectangle 12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 name="Rectangle 13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7" name="Rectangle 13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48" name="Group 132"/>
              <p:cNvGrpSpPr>
                <a:grpSpLocks/>
              </p:cNvGrpSpPr>
              <p:nvPr/>
            </p:nvGrpSpPr>
            <p:grpSpPr bwMode="auto">
              <a:xfrm>
                <a:off x="2784" y="1344"/>
                <a:ext cx="168" cy="192"/>
                <a:chOff x="1008" y="1584"/>
                <a:chExt cx="336" cy="384"/>
              </a:xfrm>
            </p:grpSpPr>
            <p:sp>
              <p:nvSpPr>
                <p:cNvPr id="9349" name="Rectangle 13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0" name="Rectangle 13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 name="Rectangle 13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2" name="Rectangle 13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 name="Rectangle 13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4" name="Rectangle 13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5" name="Rectangle 13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6" name="Rectangle 14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357" name="Group 141"/>
            <p:cNvGrpSpPr>
              <a:grpSpLocks/>
            </p:cNvGrpSpPr>
            <p:nvPr/>
          </p:nvGrpSpPr>
          <p:grpSpPr bwMode="auto">
            <a:xfrm>
              <a:off x="4320" y="624"/>
              <a:ext cx="168" cy="192"/>
              <a:chOff x="1008" y="1584"/>
              <a:chExt cx="336" cy="384"/>
            </a:xfrm>
          </p:grpSpPr>
          <p:sp>
            <p:nvSpPr>
              <p:cNvPr id="9358" name="Rectangle 14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 name="Rectangle 14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0" name="Rectangle 14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1" name="Rectangle 14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2" name="Rectangle 14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3" name="Rectangle 14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4" name="Rectangle 14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5" name="Rectangle 14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66" name="Group 150"/>
            <p:cNvGrpSpPr>
              <a:grpSpLocks/>
            </p:cNvGrpSpPr>
            <p:nvPr/>
          </p:nvGrpSpPr>
          <p:grpSpPr bwMode="auto">
            <a:xfrm>
              <a:off x="4656" y="1296"/>
              <a:ext cx="168" cy="192"/>
              <a:chOff x="1008" y="1584"/>
              <a:chExt cx="336" cy="384"/>
            </a:xfrm>
          </p:grpSpPr>
          <p:sp>
            <p:nvSpPr>
              <p:cNvPr id="9367" name="Rectangle 15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8" name="Rectangle 15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 name="Rectangle 15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0" name="Rectangle 15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1" name="Rectangle 15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2" name="Rectangle 15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3" name="Rectangle 15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4" name="Rectangle 15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75" name="Group 159"/>
            <p:cNvGrpSpPr>
              <a:grpSpLocks/>
            </p:cNvGrpSpPr>
            <p:nvPr/>
          </p:nvGrpSpPr>
          <p:grpSpPr bwMode="auto">
            <a:xfrm>
              <a:off x="3696" y="48"/>
              <a:ext cx="168" cy="192"/>
              <a:chOff x="1008" y="1584"/>
              <a:chExt cx="336" cy="384"/>
            </a:xfrm>
          </p:grpSpPr>
          <p:sp>
            <p:nvSpPr>
              <p:cNvPr id="9376" name="Rectangle 16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7" name="Rectangle 16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8" name="Rectangle 16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 name="Rectangle 16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0" name="Rectangle 16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1" name="Rectangle 16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2" name="Rectangle 16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3" name="Rectangle 16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84" name="Group 168"/>
            <p:cNvGrpSpPr>
              <a:grpSpLocks/>
            </p:cNvGrpSpPr>
            <p:nvPr/>
          </p:nvGrpSpPr>
          <p:grpSpPr bwMode="auto">
            <a:xfrm>
              <a:off x="5280" y="48"/>
              <a:ext cx="168" cy="192"/>
              <a:chOff x="1008" y="1584"/>
              <a:chExt cx="336" cy="384"/>
            </a:xfrm>
          </p:grpSpPr>
          <p:sp>
            <p:nvSpPr>
              <p:cNvPr id="9385" name="Rectangle 16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6" name="Rectangle 17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7" name="Rectangle 17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8" name="Rectangle 17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9" name="Rectangle 17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0" name="Rectangle 17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1" name="Rectangle 17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2" name="Rectangle 17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93" name="Group 177"/>
            <p:cNvGrpSpPr>
              <a:grpSpLocks/>
            </p:cNvGrpSpPr>
            <p:nvPr/>
          </p:nvGrpSpPr>
          <p:grpSpPr bwMode="auto">
            <a:xfrm>
              <a:off x="5472" y="960"/>
              <a:ext cx="168" cy="192"/>
              <a:chOff x="1008" y="1584"/>
              <a:chExt cx="336" cy="384"/>
            </a:xfrm>
          </p:grpSpPr>
          <p:sp>
            <p:nvSpPr>
              <p:cNvPr id="9394" name="Rectangle 17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5" name="Rectangle 17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6" name="Rectangle 18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7" name="Rectangle 18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8" name="Rectangle 18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9" name="Rectangle 18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0" name="Rectangle 18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1" name="Rectangle 18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02" name="Group 186"/>
            <p:cNvGrpSpPr>
              <a:grpSpLocks/>
            </p:cNvGrpSpPr>
            <p:nvPr/>
          </p:nvGrpSpPr>
          <p:grpSpPr bwMode="auto">
            <a:xfrm>
              <a:off x="4224" y="2400"/>
              <a:ext cx="168" cy="192"/>
              <a:chOff x="1008" y="1584"/>
              <a:chExt cx="336" cy="384"/>
            </a:xfrm>
          </p:grpSpPr>
          <p:sp>
            <p:nvSpPr>
              <p:cNvPr id="9403" name="Rectangle 18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4" name="Rectangle 18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5" name="Rectangle 18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6" name="Rectangle 19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7" name="Rectangle 19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8" name="Rectangle 19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9" name="Rectangle 19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 name="Rectangle 19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11" name="Group 195"/>
            <p:cNvGrpSpPr>
              <a:grpSpLocks/>
            </p:cNvGrpSpPr>
            <p:nvPr/>
          </p:nvGrpSpPr>
          <p:grpSpPr bwMode="auto">
            <a:xfrm>
              <a:off x="4560" y="3072"/>
              <a:ext cx="168" cy="192"/>
              <a:chOff x="1008" y="1584"/>
              <a:chExt cx="336" cy="384"/>
            </a:xfrm>
          </p:grpSpPr>
          <p:sp>
            <p:nvSpPr>
              <p:cNvPr id="9412" name="Rectangle 19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3" name="Rectangle 19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4" name="Rectangle 19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5" name="Rectangle 19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6" name="Rectangle 20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7" name="Rectangle 20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8" name="Rectangle 20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9" name="Rectangle 20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20" name="Group 204"/>
            <p:cNvGrpSpPr>
              <a:grpSpLocks/>
            </p:cNvGrpSpPr>
            <p:nvPr/>
          </p:nvGrpSpPr>
          <p:grpSpPr bwMode="auto">
            <a:xfrm>
              <a:off x="3600" y="1824"/>
              <a:ext cx="168" cy="192"/>
              <a:chOff x="1008" y="1584"/>
              <a:chExt cx="336" cy="384"/>
            </a:xfrm>
          </p:grpSpPr>
          <p:sp>
            <p:nvSpPr>
              <p:cNvPr id="9421" name="Rectangle 20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 name="Rectangle 20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 name="Rectangle 20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 name="Rectangle 20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 name="Rectangle 20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6" name="Rectangle 21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7" name="Rectangle 21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8" name="Rectangle 21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29" name="Group 213"/>
            <p:cNvGrpSpPr>
              <a:grpSpLocks/>
            </p:cNvGrpSpPr>
            <p:nvPr/>
          </p:nvGrpSpPr>
          <p:grpSpPr bwMode="auto">
            <a:xfrm>
              <a:off x="5184" y="1824"/>
              <a:ext cx="168" cy="192"/>
              <a:chOff x="1008" y="1584"/>
              <a:chExt cx="336" cy="384"/>
            </a:xfrm>
          </p:grpSpPr>
          <p:sp>
            <p:nvSpPr>
              <p:cNvPr id="9430" name="Rectangle 21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 name="Rectangle 21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 name="Rectangle 21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3" name="Rectangle 21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4" name="Rectangle 21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5" name="Rectangle 21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6" name="Rectangle 22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7" name="Rectangle 22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8" name="Group 222"/>
            <p:cNvGrpSpPr>
              <a:grpSpLocks/>
            </p:cNvGrpSpPr>
            <p:nvPr/>
          </p:nvGrpSpPr>
          <p:grpSpPr bwMode="auto">
            <a:xfrm>
              <a:off x="5376" y="2736"/>
              <a:ext cx="168" cy="192"/>
              <a:chOff x="1008" y="1584"/>
              <a:chExt cx="336" cy="384"/>
            </a:xfrm>
          </p:grpSpPr>
          <p:sp>
            <p:nvSpPr>
              <p:cNvPr id="9439" name="Rectangle 22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0" name="Rectangle 22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1" name="Rectangle 22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2" name="Rectangle 22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3" name="Rectangle 22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4" name="Rectangle 22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5" name="Rectangle 22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6" name="Rectangle 23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47" name="Group 231"/>
            <p:cNvGrpSpPr>
              <a:grpSpLocks/>
            </p:cNvGrpSpPr>
            <p:nvPr/>
          </p:nvGrpSpPr>
          <p:grpSpPr bwMode="auto">
            <a:xfrm>
              <a:off x="3816" y="3840"/>
              <a:ext cx="168" cy="192"/>
              <a:chOff x="1008" y="1584"/>
              <a:chExt cx="336" cy="384"/>
            </a:xfrm>
          </p:grpSpPr>
          <p:sp>
            <p:nvSpPr>
              <p:cNvPr id="9448" name="Rectangle 23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9" name="Rectangle 23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0" name="Rectangle 23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 name="Rectangle 23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 name="Rectangle 23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3" name="Rectangle 23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4" name="Rectangle 23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5" name="Rectangle 23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6" name="Group 240"/>
            <p:cNvGrpSpPr>
              <a:grpSpLocks/>
            </p:cNvGrpSpPr>
            <p:nvPr/>
          </p:nvGrpSpPr>
          <p:grpSpPr bwMode="auto">
            <a:xfrm>
              <a:off x="5400" y="3840"/>
              <a:ext cx="168" cy="192"/>
              <a:chOff x="1008" y="1584"/>
              <a:chExt cx="336" cy="384"/>
            </a:xfrm>
          </p:grpSpPr>
          <p:sp>
            <p:nvSpPr>
              <p:cNvPr id="9457" name="Rectangle 24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8" name="Rectangle 24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9" name="Rectangle 24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0" name="Rectangle 24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 name="Rectangle 24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 name="Rectangle 24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3" name="Rectangle 24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4" name="Rectangle 24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65" name="Group 249"/>
            <p:cNvGrpSpPr>
              <a:grpSpLocks/>
            </p:cNvGrpSpPr>
            <p:nvPr/>
          </p:nvGrpSpPr>
          <p:grpSpPr bwMode="auto">
            <a:xfrm>
              <a:off x="96" y="3744"/>
              <a:ext cx="168" cy="192"/>
              <a:chOff x="1008" y="1584"/>
              <a:chExt cx="336" cy="384"/>
            </a:xfrm>
          </p:grpSpPr>
          <p:sp>
            <p:nvSpPr>
              <p:cNvPr id="9466" name="Rectangle 25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7" name="Rectangle 25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8" name="Rectangle 25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9" name="Rectangle 25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0" name="Rectangle 25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1" name="Rectangle 25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 name="Rectangle 25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3" name="Rectangle 25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74" name="Group 258"/>
            <p:cNvGrpSpPr>
              <a:grpSpLocks/>
            </p:cNvGrpSpPr>
            <p:nvPr/>
          </p:nvGrpSpPr>
          <p:grpSpPr bwMode="auto">
            <a:xfrm>
              <a:off x="1680" y="3744"/>
              <a:ext cx="168" cy="192"/>
              <a:chOff x="1008" y="1584"/>
              <a:chExt cx="336" cy="384"/>
            </a:xfrm>
          </p:grpSpPr>
          <p:sp>
            <p:nvSpPr>
              <p:cNvPr id="9475" name="Rectangle 25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6" name="Rectangle 26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7" name="Rectangle 26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8" name="Rectangle 26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9" name="Rectangle 26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0" name="Rectangle 26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1" name="Rectangle 26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2" name="Rectangle 26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83" name="Group 267"/>
            <p:cNvGrpSpPr>
              <a:grpSpLocks/>
            </p:cNvGrpSpPr>
            <p:nvPr/>
          </p:nvGrpSpPr>
          <p:grpSpPr bwMode="auto">
            <a:xfrm>
              <a:off x="2352" y="4128"/>
              <a:ext cx="168" cy="192"/>
              <a:chOff x="1008" y="1584"/>
              <a:chExt cx="336" cy="384"/>
            </a:xfrm>
          </p:grpSpPr>
          <p:sp>
            <p:nvSpPr>
              <p:cNvPr id="9484" name="Rectangle 26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5" name="Rectangle 26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6" name="Rectangle 27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7" name="Rectangle 27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8" name="Rectangle 27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9" name="Rectangle 27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0" name="Rectangle 27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1" name="Rectangle 27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496" name="Rectangle 280"/>
          <p:cNvSpPr>
            <a:spLocks noChangeArrowheads="1"/>
          </p:cNvSpPr>
          <p:nvPr/>
        </p:nvSpPr>
        <p:spPr bwMode="invGray">
          <a:xfrm rot="5400000">
            <a:off x="265113" y="2779713"/>
            <a:ext cx="1524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8" name="Rectangle 282"/>
          <p:cNvSpPr>
            <a:spLocks noChangeArrowheads="1"/>
          </p:cNvSpPr>
          <p:nvPr/>
        </p:nvSpPr>
        <p:spPr bwMode="invGray">
          <a:xfrm rot="5400000">
            <a:off x="455613" y="2665413"/>
            <a:ext cx="76200" cy="22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9" name="Rectangle 283"/>
          <p:cNvSpPr>
            <a:spLocks noChangeArrowheads="1"/>
          </p:cNvSpPr>
          <p:nvPr/>
        </p:nvSpPr>
        <p:spPr bwMode="invGray">
          <a:xfrm rot="5400000">
            <a:off x="303213" y="2894013"/>
            <a:ext cx="762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0" name="Rectangle 284"/>
          <p:cNvSpPr>
            <a:spLocks noChangeArrowheads="1"/>
          </p:cNvSpPr>
          <p:nvPr/>
        </p:nvSpPr>
        <p:spPr bwMode="invGray">
          <a:xfrm rot="5400000">
            <a:off x="-39687" y="2779713"/>
            <a:ext cx="4572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1" name="Rectangle 285"/>
          <p:cNvSpPr>
            <a:spLocks noChangeArrowheads="1"/>
          </p:cNvSpPr>
          <p:nvPr/>
        </p:nvSpPr>
        <p:spPr bwMode="invGray">
          <a:xfrm rot="5400000">
            <a:off x="455613" y="2360613"/>
            <a:ext cx="76200" cy="533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2" name="Rectangle 286"/>
          <p:cNvSpPr>
            <a:spLocks noChangeArrowheads="1"/>
          </p:cNvSpPr>
          <p:nvPr/>
        </p:nvSpPr>
        <p:spPr bwMode="invGray">
          <a:xfrm rot="5400000">
            <a:off x="-1296987" y="4646613"/>
            <a:ext cx="4040187" cy="77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18" name="Group 302"/>
          <p:cNvGrpSpPr>
            <a:grpSpLocks/>
          </p:cNvGrpSpPr>
          <p:nvPr/>
        </p:nvGrpSpPr>
        <p:grpSpPr bwMode="auto">
          <a:xfrm>
            <a:off x="303213" y="2894013"/>
            <a:ext cx="8688387" cy="77787"/>
            <a:chOff x="191" y="1823"/>
            <a:chExt cx="5473" cy="49"/>
          </a:xfrm>
        </p:grpSpPr>
        <p:sp>
          <p:nvSpPr>
            <p:cNvPr id="9497" name="Rectangle 281"/>
            <p:cNvSpPr>
              <a:spLocks noChangeArrowheads="1"/>
            </p:cNvSpPr>
            <p:nvPr userDrawn="1"/>
          </p:nvSpPr>
          <p:spPr bwMode="invGray">
            <a:xfrm rot="5400000">
              <a:off x="215" y="1799"/>
              <a:ext cx="48" cy="9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3" name="Rectangle 287"/>
            <p:cNvSpPr>
              <a:spLocks noChangeArrowheads="1"/>
            </p:cNvSpPr>
            <p:nvPr userDrawn="1"/>
          </p:nvSpPr>
          <p:spPr bwMode="invGray">
            <a:xfrm>
              <a:off x="288" y="1824"/>
              <a:ext cx="240" cy="4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4" name="Rectangle 288"/>
            <p:cNvSpPr>
              <a:spLocks noChangeArrowheads="1"/>
            </p:cNvSpPr>
            <p:nvPr userDrawn="1"/>
          </p:nvSpPr>
          <p:spPr bwMode="invGray">
            <a:xfrm>
              <a:off x="528" y="1824"/>
              <a:ext cx="513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05" name="Rectangle 289"/>
          <p:cNvSpPr>
            <a:spLocks noChangeArrowheads="1"/>
          </p:cNvSpPr>
          <p:nvPr/>
        </p:nvSpPr>
        <p:spPr bwMode="invGray">
          <a:xfrm rot="5400000">
            <a:off x="417513" y="2932113"/>
            <a:ext cx="3048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17" name="Group 301"/>
          <p:cNvGrpSpPr>
            <a:grpSpLocks/>
          </p:cNvGrpSpPr>
          <p:nvPr/>
        </p:nvGrpSpPr>
        <p:grpSpPr bwMode="auto">
          <a:xfrm>
            <a:off x="152400" y="0"/>
            <a:ext cx="457200" cy="6705600"/>
            <a:chOff x="96" y="0"/>
            <a:chExt cx="288" cy="4224"/>
          </a:xfrm>
        </p:grpSpPr>
        <p:grpSp>
          <p:nvGrpSpPr>
            <p:cNvPr id="9516" name="Group 300"/>
            <p:cNvGrpSpPr>
              <a:grpSpLocks/>
            </p:cNvGrpSpPr>
            <p:nvPr userDrawn="1"/>
          </p:nvGrpSpPr>
          <p:grpSpPr bwMode="auto">
            <a:xfrm>
              <a:off x="96" y="0"/>
              <a:ext cx="288" cy="1584"/>
              <a:chOff x="96" y="0"/>
              <a:chExt cx="288" cy="1584"/>
            </a:xfrm>
          </p:grpSpPr>
          <p:sp>
            <p:nvSpPr>
              <p:cNvPr id="9493" name="Rectangle 277"/>
              <p:cNvSpPr>
                <a:spLocks noChangeArrowheads="1"/>
              </p:cNvSpPr>
              <p:nvPr userDrawn="1"/>
            </p:nvSpPr>
            <p:spPr bwMode="ltGray">
              <a:xfrm>
                <a:off x="96" y="1488"/>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4" name="Rectangle 278"/>
              <p:cNvSpPr>
                <a:spLocks noChangeArrowheads="1"/>
              </p:cNvSpPr>
              <p:nvPr userDrawn="1"/>
            </p:nvSpPr>
            <p:spPr bwMode="ltGray">
              <a:xfrm>
                <a:off x="96" y="0"/>
                <a:ext cx="288" cy="14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15" name="Group 299"/>
            <p:cNvGrpSpPr>
              <a:grpSpLocks/>
            </p:cNvGrpSpPr>
            <p:nvPr userDrawn="1"/>
          </p:nvGrpSpPr>
          <p:grpSpPr bwMode="auto">
            <a:xfrm>
              <a:off x="96" y="2016"/>
              <a:ext cx="288" cy="2208"/>
              <a:chOff x="96" y="2016"/>
              <a:chExt cx="288" cy="2208"/>
            </a:xfrm>
          </p:grpSpPr>
          <p:sp>
            <p:nvSpPr>
              <p:cNvPr id="9507" name="Rectangle 291"/>
              <p:cNvSpPr>
                <a:spLocks noChangeArrowheads="1"/>
              </p:cNvSpPr>
              <p:nvPr userDrawn="1"/>
            </p:nvSpPr>
            <p:spPr bwMode="ltGray">
              <a:xfrm>
                <a:off x="96" y="2016"/>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8" name="Rectangle 292"/>
              <p:cNvSpPr>
                <a:spLocks noChangeArrowheads="1"/>
              </p:cNvSpPr>
              <p:nvPr userDrawn="1"/>
            </p:nvSpPr>
            <p:spPr bwMode="ltGray">
              <a:xfrm>
                <a:off x="96" y="2112"/>
                <a:ext cx="288" cy="21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509" name="Rectangle 293"/>
          <p:cNvSpPr>
            <a:spLocks noGrp="1" noChangeArrowheads="1"/>
          </p:cNvSpPr>
          <p:nvPr>
            <p:ph type="ctrTitle"/>
          </p:nvPr>
        </p:nvSpPr>
        <p:spPr>
          <a:xfrm>
            <a:off x="1143000" y="1676400"/>
            <a:ext cx="7772400" cy="1143000"/>
          </a:xfrm>
        </p:spPr>
        <p:txBody>
          <a:bodyPr/>
          <a:lstStyle>
            <a:lvl1pPr algn="l">
              <a:defRPr/>
            </a:lvl1pPr>
          </a:lstStyle>
          <a:p>
            <a:pPr lvl="0"/>
            <a:r>
              <a:rPr lang="en-US" altLang="en-US" noProof="0" smtClean="0"/>
              <a:t>Click to edit Master title style</a:t>
            </a:r>
          </a:p>
        </p:txBody>
      </p:sp>
      <p:sp>
        <p:nvSpPr>
          <p:cNvPr id="9510" name="Rectangle 29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9511" name="Rectangle 295"/>
          <p:cNvSpPr>
            <a:spLocks noGrp="1" noChangeArrowheads="1"/>
          </p:cNvSpPr>
          <p:nvPr>
            <p:ph type="dt" sz="half" idx="2"/>
          </p:nvPr>
        </p:nvSpPr>
        <p:spPr>
          <a:xfrm>
            <a:off x="685800" y="6248400"/>
            <a:ext cx="1905000" cy="457200"/>
          </a:xfrm>
        </p:spPr>
        <p:txBody>
          <a:bodyPr/>
          <a:lstStyle>
            <a:lvl1pPr>
              <a:defRPr/>
            </a:lvl1pPr>
          </a:lstStyle>
          <a:p>
            <a:fld id="{68805E15-5857-41A1-9224-7BBB11B40273}" type="datetimeFigureOut">
              <a:rPr lang="en-US" smtClean="0"/>
              <a:t>6/29/2018</a:t>
            </a:fld>
            <a:endParaRPr lang="en-US"/>
          </a:p>
        </p:txBody>
      </p:sp>
      <p:sp>
        <p:nvSpPr>
          <p:cNvPr id="9512" name="Rectangle 296"/>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9513" name="Rectangle 297"/>
          <p:cNvSpPr>
            <a:spLocks noGrp="1" noChangeArrowheads="1"/>
          </p:cNvSpPr>
          <p:nvPr>
            <p:ph type="sldNum" sz="quarter" idx="4"/>
          </p:nvPr>
        </p:nvSpPr>
        <p:spPr>
          <a:xfrm>
            <a:off x="6553200" y="6248400"/>
            <a:ext cx="1905000" cy="457200"/>
          </a:xfrm>
        </p:spPr>
        <p:txBody>
          <a:bodyPr/>
          <a:lstStyle>
            <a:lvl1pPr>
              <a:defRPr/>
            </a:lvl1pPr>
          </a:lstStyle>
          <a:p>
            <a:fld id="{A3536683-1AAA-44CF-AACE-118130AD6AB4}"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9517"/>
                                        </p:tgtEl>
                                        <p:attrNameLst>
                                          <p:attrName>style.visibility</p:attrName>
                                        </p:attrNameLst>
                                      </p:cBhvr>
                                      <p:to>
                                        <p:strVal val="visible"/>
                                      </p:to>
                                    </p:set>
                                    <p:animEffect transition="in" filter="barn(inHorizontal)">
                                      <p:cBhvr>
                                        <p:cTn id="7" dur="500"/>
                                        <p:tgtEl>
                                          <p:spTgt spid="951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502"/>
                                        </p:tgtEl>
                                        <p:attrNameLst>
                                          <p:attrName>style.visibility</p:attrName>
                                        </p:attrNameLst>
                                      </p:cBhvr>
                                      <p:to>
                                        <p:strVal val="visible"/>
                                      </p:to>
                                    </p:set>
                                    <p:animEffect transition="in" filter="wipe(down)">
                                      <p:cBhvr>
                                        <p:cTn id="11" dur="500"/>
                                        <p:tgtEl>
                                          <p:spTgt spid="950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501"/>
                                        </p:tgtEl>
                                        <p:attrNameLst>
                                          <p:attrName>style.visibility</p:attrName>
                                        </p:attrNameLst>
                                      </p:cBhvr>
                                      <p:to>
                                        <p:strVal val="visible"/>
                                      </p:to>
                                    </p:set>
                                    <p:animEffect transition="in" filter="wipe(right)">
                                      <p:cBhvr>
                                        <p:cTn id="15" dur="500"/>
                                        <p:tgtEl>
                                          <p:spTgt spid="95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500"/>
                                        </p:tgtEl>
                                        <p:attrNameLst>
                                          <p:attrName>style.visibility</p:attrName>
                                        </p:attrNameLst>
                                      </p:cBhvr>
                                      <p:to>
                                        <p:strVal val="visible"/>
                                      </p:to>
                                    </p:set>
                                    <p:animEffect transition="in" filter="wipe(up)">
                                      <p:cBhvr>
                                        <p:cTn id="19" dur="500"/>
                                        <p:tgtEl>
                                          <p:spTgt spid="950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499"/>
                                        </p:tgtEl>
                                        <p:attrNameLst>
                                          <p:attrName>style.visibility</p:attrName>
                                        </p:attrNameLst>
                                      </p:cBhvr>
                                      <p:to>
                                        <p:strVal val="visible"/>
                                      </p:to>
                                    </p:set>
                                    <p:animEffect transition="in" filter="wipe(left)">
                                      <p:cBhvr>
                                        <p:cTn id="23" dur="500"/>
                                        <p:tgtEl>
                                          <p:spTgt spid="9499"/>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9505"/>
                                        </p:tgtEl>
                                        <p:attrNameLst>
                                          <p:attrName>style.visibility</p:attrName>
                                        </p:attrNameLst>
                                      </p:cBhvr>
                                      <p:to>
                                        <p:strVal val="visible"/>
                                      </p:to>
                                    </p:set>
                                    <p:animEffect transition="in" filter="wipe(down)">
                                      <p:cBhvr>
                                        <p:cTn id="27" dur="500"/>
                                        <p:tgtEl>
                                          <p:spTgt spid="9505"/>
                                        </p:tgtEl>
                                      </p:cBhvr>
                                    </p:animEffect>
                                  </p:childTnLst>
                                </p:cTn>
                              </p:par>
                            </p:childTnLst>
                          </p:cTn>
                        </p:par>
                        <p:par>
                          <p:cTn id="28" fill="hold" nodeType="afterGroup">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9498"/>
                                        </p:tgtEl>
                                        <p:attrNameLst>
                                          <p:attrName>style.visibility</p:attrName>
                                        </p:attrNameLst>
                                      </p:cBhvr>
                                      <p:to>
                                        <p:strVal val="visible"/>
                                      </p:to>
                                    </p:set>
                                    <p:animEffect transition="in" filter="wipe(right)">
                                      <p:cBhvr>
                                        <p:cTn id="31" dur="500"/>
                                        <p:tgtEl>
                                          <p:spTgt spid="9498"/>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496"/>
                                        </p:tgtEl>
                                        <p:attrNameLst>
                                          <p:attrName>style.visibility</p:attrName>
                                        </p:attrNameLst>
                                      </p:cBhvr>
                                      <p:to>
                                        <p:strVal val="visible"/>
                                      </p:to>
                                    </p:set>
                                    <p:animEffect transition="in" filter="wipe(up)">
                                      <p:cBhvr>
                                        <p:cTn id="35" dur="500"/>
                                        <p:tgtEl>
                                          <p:spTgt spid="9496"/>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9518"/>
                                        </p:tgtEl>
                                        <p:attrNameLst>
                                          <p:attrName>style.visibility</p:attrName>
                                        </p:attrNameLst>
                                      </p:cBhvr>
                                      <p:to>
                                        <p:strVal val="visible"/>
                                      </p:to>
                                    </p:set>
                                    <p:animEffect transition="in" filter="wipe(left)">
                                      <p:cBhvr>
                                        <p:cTn id="39" dur="500"/>
                                        <p:tgtEl>
                                          <p:spTgt spid="9518"/>
                                        </p:tgtEl>
                                      </p:cBhvr>
                                    </p:animEffect>
                                  </p:childTnLst>
                                </p:cTn>
                              </p:par>
                            </p:childTnLst>
                          </p:cTn>
                        </p:par>
                        <p:par>
                          <p:cTn id="40" fill="hold" nodeType="afterGroup">
                            <p:stCondLst>
                              <p:cond delay="4500"/>
                            </p:stCondLst>
                            <p:childTnLst>
                              <p:par>
                                <p:cTn id="41" presetID="1" presetClass="entr" presetSubtype="0" fill="hold" grpId="0" nodeType="afterEffect">
                                  <p:stCondLst>
                                    <p:cond delay="0"/>
                                  </p:stCondLst>
                                  <p:childTnLst>
                                    <p:set>
                                      <p:cBhvr>
                                        <p:cTn id="42" dur="1" fill="hold">
                                          <p:stCondLst>
                                            <p:cond delay="499"/>
                                          </p:stCondLst>
                                        </p:cTn>
                                        <p:tgtEl>
                                          <p:spTgt spid="9509"/>
                                        </p:tgtEl>
                                        <p:attrNameLst>
                                          <p:attrName>style.visibility</p:attrName>
                                        </p:attrNameLst>
                                      </p:cBhvr>
                                      <p:to>
                                        <p:strVal val="visible"/>
                                      </p:to>
                                    </p:set>
                                  </p:childTnLst>
                                </p:cTn>
                              </p:par>
                            </p:childTnLst>
                          </p:cTn>
                        </p:par>
                        <p:par>
                          <p:cTn id="43" fill="hold" nodeType="afterGroup">
                            <p:stCondLst>
                              <p:cond delay="5000"/>
                            </p:stCondLst>
                            <p:childTnLst>
                              <p:par>
                                <p:cTn id="44" presetID="1" presetClass="entr" presetSubtype="0" fill="hold" grpId="0" nodeType="afterEffect">
                                  <p:stCondLst>
                                    <p:cond delay="0"/>
                                  </p:stCondLst>
                                  <p:childTnLst>
                                    <p:set>
                                      <p:cBhvr>
                                        <p:cTn id="45" dur="1" fill="hold">
                                          <p:stCondLst>
                                            <p:cond delay="499"/>
                                          </p:stCondLst>
                                        </p:cTn>
                                        <p:tgtEl>
                                          <p:spTgt spid="95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6" grpId="0" animBg="1"/>
      <p:bldP spid="9498" grpId="0" animBg="1"/>
      <p:bldP spid="9499" grpId="0" animBg="1"/>
      <p:bldP spid="9500" grpId="0" animBg="1"/>
      <p:bldP spid="9501" grpId="0" animBg="1"/>
      <p:bldP spid="9502" grpId="0" animBg="1"/>
      <p:bldP spid="9505" grpId="0" animBg="1"/>
      <p:bldP spid="9509" grpId="0" autoUpdateAnimBg="0"/>
      <p:bldP spid="9510" grpId="0" build="p" autoUpdateAnimBg="0" advAuto="0">
        <p:tmplLst>
          <p:tmpl lvl="1">
            <p:tnLst>
              <p:par>
                <p:cTn presetID="1" presetClass="entr" presetSubtype="0" fill="hold" nodeType="afterEffect">
                  <p:stCondLst>
                    <p:cond delay="0"/>
                  </p:stCondLst>
                  <p:childTnLst>
                    <p:set>
                      <p:cBhvr>
                        <p:cTn dur="1" fill="hold">
                          <p:stCondLst>
                            <p:cond delay="499"/>
                          </p:stCondLst>
                        </p:cTn>
                        <p:tgtEl>
                          <p:spTgt spid="9510"/>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33478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048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94031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385152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11294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140098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309092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428510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34764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33604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8805E15-5857-41A1-9224-7BBB11B40273}" type="datetimeFigureOut">
              <a:rPr lang="en-US" smtClean="0"/>
              <a:t>6/29/2018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536683-1AAA-44CF-AACE-118130AD6AB4}" type="slidenum">
              <a:rPr lang="en-US" smtClean="0"/>
              <a:t>‹#›</a:t>
            </a:fld>
            <a:endParaRPr lang="en-US"/>
          </a:p>
        </p:txBody>
      </p:sp>
    </p:spTree>
    <p:extLst>
      <p:ext uri="{BB962C8B-B14F-4D97-AF65-F5344CB8AC3E}">
        <p14:creationId xmlns:p14="http://schemas.microsoft.com/office/powerpoint/2010/main" val="190005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3" name="Group 329"/>
          <p:cNvGrpSpPr>
            <a:grpSpLocks/>
          </p:cNvGrpSpPr>
          <p:nvPr/>
        </p:nvGrpSpPr>
        <p:grpSpPr bwMode="auto">
          <a:xfrm>
            <a:off x="150813" y="0"/>
            <a:ext cx="8840787" cy="6858000"/>
            <a:chOff x="95" y="0"/>
            <a:chExt cx="5569" cy="4320"/>
          </a:xfrm>
        </p:grpSpPr>
        <p:grpSp>
          <p:nvGrpSpPr>
            <p:cNvPr id="1032" name="Group 8"/>
            <p:cNvGrpSpPr>
              <a:grpSpLocks/>
            </p:cNvGrpSpPr>
            <p:nvPr/>
          </p:nvGrpSpPr>
          <p:grpSpPr bwMode="auto">
            <a:xfrm>
              <a:off x="96" y="48"/>
              <a:ext cx="5544" cy="4272"/>
              <a:chOff x="96" y="48"/>
              <a:chExt cx="5544" cy="4272"/>
            </a:xfrm>
          </p:grpSpPr>
          <p:grpSp>
            <p:nvGrpSpPr>
              <p:cNvPr id="1033" name="Group 9"/>
              <p:cNvGrpSpPr>
                <a:grpSpLocks/>
              </p:cNvGrpSpPr>
              <p:nvPr/>
            </p:nvGrpSpPr>
            <p:grpSpPr bwMode="auto">
              <a:xfrm>
                <a:off x="864" y="144"/>
                <a:ext cx="2664" cy="1440"/>
                <a:chOff x="864" y="144"/>
                <a:chExt cx="2664" cy="1440"/>
              </a:xfrm>
            </p:grpSpPr>
            <p:grpSp>
              <p:nvGrpSpPr>
                <p:cNvPr id="1034" name="Group 10"/>
                <p:cNvGrpSpPr>
                  <a:grpSpLocks/>
                </p:cNvGrpSpPr>
                <p:nvPr/>
              </p:nvGrpSpPr>
              <p:grpSpPr bwMode="auto">
                <a:xfrm>
                  <a:off x="864" y="720"/>
                  <a:ext cx="168" cy="192"/>
                  <a:chOff x="1008" y="1584"/>
                  <a:chExt cx="336" cy="384"/>
                </a:xfrm>
              </p:grpSpPr>
              <p:sp>
                <p:nvSpPr>
                  <p:cNvPr id="1035" name="Rectangle 1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Rectangle 1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Rectangle 1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Rectangle 1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Rectangle 1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Rectangle 1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3" name="Group 19"/>
                <p:cNvGrpSpPr>
                  <a:grpSpLocks/>
                </p:cNvGrpSpPr>
                <p:nvPr/>
              </p:nvGrpSpPr>
              <p:grpSpPr bwMode="auto">
                <a:xfrm>
                  <a:off x="1200" y="1392"/>
                  <a:ext cx="168" cy="192"/>
                  <a:chOff x="1008" y="1584"/>
                  <a:chExt cx="336" cy="384"/>
                </a:xfrm>
              </p:grpSpPr>
              <p:sp>
                <p:nvSpPr>
                  <p:cNvPr id="1044" name="Rectangle 2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Rectangle 2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Rectangle 2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Rectangle 2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Rectangle 2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Rectangle 2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Rectangle 2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2" name="Group 28"/>
                <p:cNvGrpSpPr>
                  <a:grpSpLocks/>
                </p:cNvGrpSpPr>
                <p:nvPr/>
              </p:nvGrpSpPr>
              <p:grpSpPr bwMode="auto">
                <a:xfrm>
                  <a:off x="1824" y="144"/>
                  <a:ext cx="168" cy="192"/>
                  <a:chOff x="1008" y="1584"/>
                  <a:chExt cx="336" cy="384"/>
                </a:xfrm>
              </p:grpSpPr>
              <p:sp>
                <p:nvSpPr>
                  <p:cNvPr id="1053" name="Rectangle 2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Rectangle 3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Rectangle 3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Rectangle 3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Rectangle 3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Rectangle 3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Rectangle 3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Rectangle 3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61" name="Group 37"/>
                <p:cNvGrpSpPr>
                  <a:grpSpLocks/>
                </p:cNvGrpSpPr>
                <p:nvPr/>
              </p:nvGrpSpPr>
              <p:grpSpPr bwMode="auto">
                <a:xfrm>
                  <a:off x="2496" y="528"/>
                  <a:ext cx="168" cy="192"/>
                  <a:chOff x="1008" y="1584"/>
                  <a:chExt cx="336" cy="384"/>
                </a:xfrm>
              </p:grpSpPr>
              <p:sp>
                <p:nvSpPr>
                  <p:cNvPr id="1062" name="Rectangle 3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Rectangle 3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Rectangle 4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Rectangle 4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Rectangle 4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Rectangle 4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Rectangle 4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0" name="Group 46"/>
                <p:cNvGrpSpPr>
                  <a:grpSpLocks/>
                </p:cNvGrpSpPr>
                <p:nvPr/>
              </p:nvGrpSpPr>
              <p:grpSpPr bwMode="auto">
                <a:xfrm>
                  <a:off x="2016" y="1056"/>
                  <a:ext cx="168" cy="192"/>
                  <a:chOff x="1008" y="1584"/>
                  <a:chExt cx="336" cy="384"/>
                </a:xfrm>
              </p:grpSpPr>
              <p:sp>
                <p:nvSpPr>
                  <p:cNvPr id="1071" name="Rectangle 4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Rectangle 5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Rectangle 5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Rectangle 5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Rectangle 5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Rectangle 5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9" name="Group 55"/>
                <p:cNvGrpSpPr>
                  <a:grpSpLocks/>
                </p:cNvGrpSpPr>
                <p:nvPr/>
              </p:nvGrpSpPr>
              <p:grpSpPr bwMode="auto">
                <a:xfrm>
                  <a:off x="3360" y="960"/>
                  <a:ext cx="168" cy="192"/>
                  <a:chOff x="1008" y="1584"/>
                  <a:chExt cx="336" cy="384"/>
                </a:xfrm>
              </p:grpSpPr>
              <p:sp>
                <p:nvSpPr>
                  <p:cNvPr id="1080" name="Rectangle 5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Rectangle 5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Rectangle 5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Rectangle 5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Rectangle 6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Rectangle 6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Rectangle 6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Rectangle 6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88" name="Group 64"/>
                <p:cNvGrpSpPr>
                  <a:grpSpLocks/>
                </p:cNvGrpSpPr>
                <p:nvPr/>
              </p:nvGrpSpPr>
              <p:grpSpPr bwMode="auto">
                <a:xfrm>
                  <a:off x="2784" y="1344"/>
                  <a:ext cx="168" cy="192"/>
                  <a:chOff x="1008" y="1584"/>
                  <a:chExt cx="336" cy="384"/>
                </a:xfrm>
              </p:grpSpPr>
              <p:sp>
                <p:nvSpPr>
                  <p:cNvPr id="1089" name="Rectangle 6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Rectangle 6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Rectangle 6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Rectangle 6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Rectangle 6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Rectangle 7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Rectangle 7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Rectangle 7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97" name="Group 73"/>
              <p:cNvGrpSpPr>
                <a:grpSpLocks/>
              </p:cNvGrpSpPr>
              <p:nvPr/>
            </p:nvGrpSpPr>
            <p:grpSpPr bwMode="auto">
              <a:xfrm>
                <a:off x="240" y="1968"/>
                <a:ext cx="3288" cy="1440"/>
                <a:chOff x="240" y="144"/>
                <a:chExt cx="3288" cy="1440"/>
              </a:xfrm>
            </p:grpSpPr>
            <p:grpSp>
              <p:nvGrpSpPr>
                <p:cNvPr id="1098" name="Group 74"/>
                <p:cNvGrpSpPr>
                  <a:grpSpLocks/>
                </p:cNvGrpSpPr>
                <p:nvPr/>
              </p:nvGrpSpPr>
              <p:grpSpPr bwMode="auto">
                <a:xfrm>
                  <a:off x="864" y="720"/>
                  <a:ext cx="168" cy="192"/>
                  <a:chOff x="1008" y="1584"/>
                  <a:chExt cx="336" cy="384"/>
                </a:xfrm>
              </p:grpSpPr>
              <p:sp>
                <p:nvSpPr>
                  <p:cNvPr id="1099" name="Rectangle 7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Rectangle 7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Rectangle 7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Rectangle 7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Rectangle 7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Rectangle 8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Rectangle 8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Rectangle 8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7" name="Group 83"/>
                <p:cNvGrpSpPr>
                  <a:grpSpLocks/>
                </p:cNvGrpSpPr>
                <p:nvPr/>
              </p:nvGrpSpPr>
              <p:grpSpPr bwMode="auto">
                <a:xfrm>
                  <a:off x="1200" y="1392"/>
                  <a:ext cx="168" cy="192"/>
                  <a:chOff x="1008" y="1584"/>
                  <a:chExt cx="336" cy="384"/>
                </a:xfrm>
              </p:grpSpPr>
              <p:sp>
                <p:nvSpPr>
                  <p:cNvPr id="1108" name="Rectangle 8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Rectangle 8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 name="Rectangle 8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Rectangle 8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Rectangle 8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Rectangle 8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Rectangle 9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Rectangle 9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6" name="Group 92"/>
                <p:cNvGrpSpPr>
                  <a:grpSpLocks/>
                </p:cNvGrpSpPr>
                <p:nvPr/>
              </p:nvGrpSpPr>
              <p:grpSpPr bwMode="auto">
                <a:xfrm>
                  <a:off x="240" y="144"/>
                  <a:ext cx="168" cy="192"/>
                  <a:chOff x="1008" y="1584"/>
                  <a:chExt cx="336" cy="384"/>
                </a:xfrm>
              </p:grpSpPr>
              <p:sp>
                <p:nvSpPr>
                  <p:cNvPr id="1117" name="Rectangle 9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Rectangle 9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Rectangle 9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Rectangle 9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Rectangle 9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Rectangle 9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Rectangle 9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Rectangle 10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5" name="Group 101"/>
                <p:cNvGrpSpPr>
                  <a:grpSpLocks/>
                </p:cNvGrpSpPr>
                <p:nvPr/>
              </p:nvGrpSpPr>
              <p:grpSpPr bwMode="auto">
                <a:xfrm>
                  <a:off x="1824" y="144"/>
                  <a:ext cx="168" cy="192"/>
                  <a:chOff x="1008" y="1584"/>
                  <a:chExt cx="336" cy="384"/>
                </a:xfrm>
              </p:grpSpPr>
              <p:sp>
                <p:nvSpPr>
                  <p:cNvPr id="1126" name="Rectangle 10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Rectangle 10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Rectangle 10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Rectangle 10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Rectangle 10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Rectangle 10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Rectangle 10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Rectangle 10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 name="Group 110"/>
                <p:cNvGrpSpPr>
                  <a:grpSpLocks/>
                </p:cNvGrpSpPr>
                <p:nvPr/>
              </p:nvGrpSpPr>
              <p:grpSpPr bwMode="auto">
                <a:xfrm>
                  <a:off x="2496" y="528"/>
                  <a:ext cx="168" cy="192"/>
                  <a:chOff x="1008" y="1584"/>
                  <a:chExt cx="336" cy="384"/>
                </a:xfrm>
              </p:grpSpPr>
              <p:sp>
                <p:nvSpPr>
                  <p:cNvPr id="1135" name="Rectangle 11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Rectangle 11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Rectangle 11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Rectangle 11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Rectangle 11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Rectangle 11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Rectangle 11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Rectangle 11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43" name="Group 119"/>
                <p:cNvGrpSpPr>
                  <a:grpSpLocks/>
                </p:cNvGrpSpPr>
                <p:nvPr/>
              </p:nvGrpSpPr>
              <p:grpSpPr bwMode="auto">
                <a:xfrm>
                  <a:off x="2016" y="1056"/>
                  <a:ext cx="168" cy="192"/>
                  <a:chOff x="1008" y="1584"/>
                  <a:chExt cx="336" cy="384"/>
                </a:xfrm>
              </p:grpSpPr>
              <p:sp>
                <p:nvSpPr>
                  <p:cNvPr id="1144" name="Rectangle 12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Rectangle 12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Rectangle 12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Rectangle 12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Rectangle 12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Rectangle 12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Rectangle 12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Rectangle 12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2" name="Group 128"/>
                <p:cNvGrpSpPr>
                  <a:grpSpLocks/>
                </p:cNvGrpSpPr>
                <p:nvPr/>
              </p:nvGrpSpPr>
              <p:grpSpPr bwMode="auto">
                <a:xfrm>
                  <a:off x="3360" y="960"/>
                  <a:ext cx="168" cy="192"/>
                  <a:chOff x="1008" y="1584"/>
                  <a:chExt cx="336" cy="384"/>
                </a:xfrm>
              </p:grpSpPr>
              <p:sp>
                <p:nvSpPr>
                  <p:cNvPr id="1153" name="Rectangle 12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Rectangle 13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Rectangle 13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Rectangle 13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Rectangle 13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Rectangle 13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Rectangle 13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Rectangle 13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1" name="Group 137"/>
                <p:cNvGrpSpPr>
                  <a:grpSpLocks/>
                </p:cNvGrpSpPr>
                <p:nvPr/>
              </p:nvGrpSpPr>
              <p:grpSpPr bwMode="auto">
                <a:xfrm>
                  <a:off x="2784" y="1344"/>
                  <a:ext cx="168" cy="192"/>
                  <a:chOff x="1008" y="1584"/>
                  <a:chExt cx="336" cy="384"/>
                </a:xfrm>
              </p:grpSpPr>
              <p:sp>
                <p:nvSpPr>
                  <p:cNvPr id="1162" name="Rectangle 13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Rectangle 13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Rectangle 14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Rectangle 14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Rectangle 14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Rectangle 14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Rectangle 14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Rectangle 14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170" name="Group 146"/>
              <p:cNvGrpSpPr>
                <a:grpSpLocks/>
              </p:cNvGrpSpPr>
              <p:nvPr/>
            </p:nvGrpSpPr>
            <p:grpSpPr bwMode="auto">
              <a:xfrm>
                <a:off x="4320" y="624"/>
                <a:ext cx="168" cy="192"/>
                <a:chOff x="1008" y="1584"/>
                <a:chExt cx="336" cy="384"/>
              </a:xfrm>
            </p:grpSpPr>
            <p:sp>
              <p:nvSpPr>
                <p:cNvPr id="1171" name="Rectangle 14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Rectangle 14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Rectangle 14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Rectangle 15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Rectangle 15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Rectangle 15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Rectangle 15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Rectangle 15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9" name="Group 155"/>
              <p:cNvGrpSpPr>
                <a:grpSpLocks/>
              </p:cNvGrpSpPr>
              <p:nvPr/>
            </p:nvGrpSpPr>
            <p:grpSpPr bwMode="auto">
              <a:xfrm>
                <a:off x="4656" y="1296"/>
                <a:ext cx="168" cy="192"/>
                <a:chOff x="1008" y="1584"/>
                <a:chExt cx="336" cy="384"/>
              </a:xfrm>
            </p:grpSpPr>
            <p:sp>
              <p:nvSpPr>
                <p:cNvPr id="1180" name="Rectangle 15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Rectangle 15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Rectangle 15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Rectangle 15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Rectangle 16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Rectangle 16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Rectangle 16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Rectangle 16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 name="Group 164"/>
              <p:cNvGrpSpPr>
                <a:grpSpLocks/>
              </p:cNvGrpSpPr>
              <p:nvPr/>
            </p:nvGrpSpPr>
            <p:grpSpPr bwMode="auto">
              <a:xfrm>
                <a:off x="3696" y="48"/>
                <a:ext cx="168" cy="192"/>
                <a:chOff x="1008" y="1584"/>
                <a:chExt cx="336" cy="384"/>
              </a:xfrm>
            </p:grpSpPr>
            <p:sp>
              <p:nvSpPr>
                <p:cNvPr id="1189" name="Rectangle 16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Rectangle 16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Rectangle 16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Rectangle 16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Rectangle 16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Rectangle 17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Rectangle 17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Rectangle 17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97" name="Group 173"/>
              <p:cNvGrpSpPr>
                <a:grpSpLocks/>
              </p:cNvGrpSpPr>
              <p:nvPr/>
            </p:nvGrpSpPr>
            <p:grpSpPr bwMode="auto">
              <a:xfrm>
                <a:off x="5280" y="48"/>
                <a:ext cx="168" cy="192"/>
                <a:chOff x="1008" y="1584"/>
                <a:chExt cx="336" cy="384"/>
              </a:xfrm>
            </p:grpSpPr>
            <p:sp>
              <p:nvSpPr>
                <p:cNvPr id="1198" name="Rectangle 17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Rectangle 17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Rectangle 17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Rectangle 17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Rectangle 17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Rectangle 17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Rectangle 18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Rectangle 18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6" name="Group 182"/>
              <p:cNvGrpSpPr>
                <a:grpSpLocks/>
              </p:cNvGrpSpPr>
              <p:nvPr/>
            </p:nvGrpSpPr>
            <p:grpSpPr bwMode="auto">
              <a:xfrm>
                <a:off x="5472" y="960"/>
                <a:ext cx="168" cy="192"/>
                <a:chOff x="1008" y="1584"/>
                <a:chExt cx="336" cy="384"/>
              </a:xfrm>
            </p:grpSpPr>
            <p:sp>
              <p:nvSpPr>
                <p:cNvPr id="1207" name="Rectangle 18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Rectangle 18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Rectangle 18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Rectangle 18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Rectangle 18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Rectangle 18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Rectangle 18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Rectangle 19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15" name="Group 191"/>
              <p:cNvGrpSpPr>
                <a:grpSpLocks/>
              </p:cNvGrpSpPr>
              <p:nvPr/>
            </p:nvGrpSpPr>
            <p:grpSpPr bwMode="auto">
              <a:xfrm>
                <a:off x="4224" y="2400"/>
                <a:ext cx="168" cy="192"/>
                <a:chOff x="1008" y="1584"/>
                <a:chExt cx="336" cy="384"/>
              </a:xfrm>
            </p:grpSpPr>
            <p:sp>
              <p:nvSpPr>
                <p:cNvPr id="1216" name="Rectangle 19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Rectangle 19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Rectangle 19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 name="Rectangle 19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Rectangle 19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Rectangle 19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Rectangle 19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Rectangle 19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4" name="Group 200"/>
              <p:cNvGrpSpPr>
                <a:grpSpLocks/>
              </p:cNvGrpSpPr>
              <p:nvPr/>
            </p:nvGrpSpPr>
            <p:grpSpPr bwMode="auto">
              <a:xfrm>
                <a:off x="4560" y="3072"/>
                <a:ext cx="168" cy="192"/>
                <a:chOff x="1008" y="1584"/>
                <a:chExt cx="336" cy="384"/>
              </a:xfrm>
            </p:grpSpPr>
            <p:sp>
              <p:nvSpPr>
                <p:cNvPr id="1225" name="Rectangle 20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Rectangle 20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Rectangle 20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Rectangle 20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Rectangle 20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Rectangle 20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Rectangle 20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Rectangle 20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3" name="Group 209"/>
              <p:cNvGrpSpPr>
                <a:grpSpLocks/>
              </p:cNvGrpSpPr>
              <p:nvPr/>
            </p:nvGrpSpPr>
            <p:grpSpPr bwMode="auto">
              <a:xfrm>
                <a:off x="3600" y="1824"/>
                <a:ext cx="168" cy="192"/>
                <a:chOff x="1008" y="1584"/>
                <a:chExt cx="336" cy="384"/>
              </a:xfrm>
            </p:grpSpPr>
            <p:sp>
              <p:nvSpPr>
                <p:cNvPr id="1234" name="Rectangle 21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Rectangle 21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Rectangle 21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Rectangle 21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Rectangle 21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Rectangle 21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Rectangle 21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Rectangle 21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42" name="Group 218"/>
              <p:cNvGrpSpPr>
                <a:grpSpLocks/>
              </p:cNvGrpSpPr>
              <p:nvPr/>
            </p:nvGrpSpPr>
            <p:grpSpPr bwMode="auto">
              <a:xfrm>
                <a:off x="5184" y="1824"/>
                <a:ext cx="168" cy="192"/>
                <a:chOff x="1008" y="1584"/>
                <a:chExt cx="336" cy="384"/>
              </a:xfrm>
            </p:grpSpPr>
            <p:sp>
              <p:nvSpPr>
                <p:cNvPr id="1243" name="Rectangle 21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Rectangle 22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Rectangle 22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Rectangle 22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Rectangle 22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Rectangle 22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Rectangle 22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Rectangle 22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51" name="Group 227"/>
              <p:cNvGrpSpPr>
                <a:grpSpLocks/>
              </p:cNvGrpSpPr>
              <p:nvPr/>
            </p:nvGrpSpPr>
            <p:grpSpPr bwMode="auto">
              <a:xfrm>
                <a:off x="5376" y="2736"/>
                <a:ext cx="168" cy="192"/>
                <a:chOff x="1008" y="1584"/>
                <a:chExt cx="336" cy="384"/>
              </a:xfrm>
            </p:grpSpPr>
            <p:sp>
              <p:nvSpPr>
                <p:cNvPr id="1252" name="Rectangle 22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Rectangle 22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Rectangle 23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Rectangle 23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Rectangle 23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Rectangle 23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Rectangle 23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Rectangle 23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60" name="Group 236"/>
              <p:cNvGrpSpPr>
                <a:grpSpLocks/>
              </p:cNvGrpSpPr>
              <p:nvPr/>
            </p:nvGrpSpPr>
            <p:grpSpPr bwMode="auto">
              <a:xfrm>
                <a:off x="3816" y="3840"/>
                <a:ext cx="168" cy="192"/>
                <a:chOff x="1008" y="1584"/>
                <a:chExt cx="336" cy="384"/>
              </a:xfrm>
            </p:grpSpPr>
            <p:sp>
              <p:nvSpPr>
                <p:cNvPr id="1261" name="Rectangle 23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2" name="Rectangle 23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3" name="Rectangle 23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4" name="Rectangle 24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5" name="Rectangle 24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6" name="Rectangle 24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7" name="Rectangle 24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8" name="Rectangle 24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69" name="Group 245"/>
              <p:cNvGrpSpPr>
                <a:grpSpLocks/>
              </p:cNvGrpSpPr>
              <p:nvPr/>
            </p:nvGrpSpPr>
            <p:grpSpPr bwMode="auto">
              <a:xfrm>
                <a:off x="5400" y="3840"/>
                <a:ext cx="168" cy="192"/>
                <a:chOff x="1008" y="1584"/>
                <a:chExt cx="336" cy="384"/>
              </a:xfrm>
            </p:grpSpPr>
            <p:sp>
              <p:nvSpPr>
                <p:cNvPr id="1270" name="Rectangle 24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1" name="Rectangle 24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 name="Rectangle 24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3" name="Rectangle 24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4" name="Rectangle 25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5" name="Rectangle 25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6" name="Rectangle 25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7" name="Rectangle 25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78" name="Group 254"/>
              <p:cNvGrpSpPr>
                <a:grpSpLocks/>
              </p:cNvGrpSpPr>
              <p:nvPr/>
            </p:nvGrpSpPr>
            <p:grpSpPr bwMode="auto">
              <a:xfrm>
                <a:off x="96" y="3744"/>
                <a:ext cx="168" cy="192"/>
                <a:chOff x="1008" y="1584"/>
                <a:chExt cx="336" cy="384"/>
              </a:xfrm>
            </p:grpSpPr>
            <p:sp>
              <p:nvSpPr>
                <p:cNvPr id="1279" name="Rectangle 25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 name="Rectangle 25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 name="Rectangle 25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2" name="Rectangle 25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3" name="Rectangle 25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4" name="Rectangle 26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5" name="Rectangle 26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6" name="Rectangle 26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7" name="Group 263"/>
              <p:cNvGrpSpPr>
                <a:grpSpLocks/>
              </p:cNvGrpSpPr>
              <p:nvPr/>
            </p:nvGrpSpPr>
            <p:grpSpPr bwMode="auto">
              <a:xfrm>
                <a:off x="1680" y="3744"/>
                <a:ext cx="168" cy="192"/>
                <a:chOff x="1008" y="1584"/>
                <a:chExt cx="336" cy="384"/>
              </a:xfrm>
            </p:grpSpPr>
            <p:sp>
              <p:nvSpPr>
                <p:cNvPr id="1288" name="Rectangle 26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9" name="Rectangle 26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 name="Rectangle 26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 name="Rectangle 26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 name="Rectangle 26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 name="Rectangle 26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 name="Rectangle 27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5" name="Rectangle 27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6" name="Group 272"/>
              <p:cNvGrpSpPr>
                <a:grpSpLocks/>
              </p:cNvGrpSpPr>
              <p:nvPr/>
            </p:nvGrpSpPr>
            <p:grpSpPr bwMode="auto">
              <a:xfrm>
                <a:off x="2352" y="4128"/>
                <a:ext cx="168" cy="192"/>
                <a:chOff x="1008" y="1584"/>
                <a:chExt cx="336" cy="384"/>
              </a:xfrm>
            </p:grpSpPr>
            <p:sp>
              <p:nvSpPr>
                <p:cNvPr id="1297" name="Rectangle 27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8" name="Rectangle 27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9" name="Rectangle 27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 name="Rectangle 27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 name="Rectangle 27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 name="Rectangle 27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 name="Rectangle 27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4" name="Rectangle 28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51" name="Group 327"/>
            <p:cNvGrpSpPr>
              <a:grpSpLocks/>
            </p:cNvGrpSpPr>
            <p:nvPr userDrawn="1"/>
          </p:nvGrpSpPr>
          <p:grpSpPr bwMode="auto">
            <a:xfrm>
              <a:off x="96" y="0"/>
              <a:ext cx="288" cy="672"/>
              <a:chOff x="96" y="0"/>
              <a:chExt cx="288" cy="672"/>
            </a:xfrm>
          </p:grpSpPr>
          <p:sp>
            <p:nvSpPr>
              <p:cNvPr id="1316" name="Rectangle 292"/>
              <p:cNvSpPr>
                <a:spLocks noChangeArrowheads="1"/>
              </p:cNvSpPr>
              <p:nvPr/>
            </p:nvSpPr>
            <p:spPr bwMode="ltGray">
              <a:xfrm>
                <a:off x="96" y="576"/>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6" name="Rectangle 302"/>
              <p:cNvSpPr>
                <a:spLocks noChangeArrowheads="1"/>
              </p:cNvSpPr>
              <p:nvPr/>
            </p:nvSpPr>
            <p:spPr bwMode="ltGray">
              <a:xfrm>
                <a:off x="96" y="0"/>
                <a:ext cx="288" cy="57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0" name="Group 326"/>
            <p:cNvGrpSpPr>
              <a:grpSpLocks/>
            </p:cNvGrpSpPr>
            <p:nvPr/>
          </p:nvGrpSpPr>
          <p:grpSpPr bwMode="auto">
            <a:xfrm>
              <a:off x="95" y="719"/>
              <a:ext cx="5569" cy="3505"/>
              <a:chOff x="95" y="719"/>
              <a:chExt cx="5569" cy="3505"/>
            </a:xfrm>
          </p:grpSpPr>
          <p:sp>
            <p:nvSpPr>
              <p:cNvPr id="1306" name="Rectangle 282"/>
              <p:cNvSpPr>
                <a:spLocks noChangeArrowheads="1"/>
              </p:cNvSpPr>
              <p:nvPr userDrawn="1"/>
            </p:nvSpPr>
            <p:spPr bwMode="invGray">
              <a:xfrm rot="5400000">
                <a:off x="167" y="839"/>
                <a:ext cx="9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7" name="Rectangle 283"/>
              <p:cNvSpPr>
                <a:spLocks noChangeArrowheads="1"/>
              </p:cNvSpPr>
              <p:nvPr userDrawn="1"/>
            </p:nvSpPr>
            <p:spPr bwMode="invGray">
              <a:xfrm rot="5400000">
                <a:off x="215" y="887"/>
                <a:ext cx="48" cy="9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8" name="Rectangle 284"/>
              <p:cNvSpPr>
                <a:spLocks noChangeArrowheads="1"/>
              </p:cNvSpPr>
              <p:nvPr userDrawn="1"/>
            </p:nvSpPr>
            <p:spPr bwMode="invGray">
              <a:xfrm rot="5400000">
                <a:off x="287" y="767"/>
                <a:ext cx="4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9" name="Rectangle 285"/>
              <p:cNvSpPr>
                <a:spLocks noChangeArrowheads="1"/>
              </p:cNvSpPr>
              <p:nvPr userDrawn="1"/>
            </p:nvSpPr>
            <p:spPr bwMode="invGray">
              <a:xfrm rot="5400000">
                <a:off x="191" y="911"/>
                <a:ext cx="48"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 name="Rectangle 286"/>
              <p:cNvSpPr>
                <a:spLocks noChangeArrowheads="1"/>
              </p:cNvSpPr>
              <p:nvPr userDrawn="1"/>
            </p:nvSpPr>
            <p:spPr bwMode="invGray">
              <a:xfrm rot="5400000">
                <a:off x="-25" y="839"/>
                <a:ext cx="288"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 name="Rectangle 287"/>
              <p:cNvSpPr>
                <a:spLocks noChangeArrowheads="1"/>
              </p:cNvSpPr>
              <p:nvPr userDrawn="1"/>
            </p:nvSpPr>
            <p:spPr bwMode="invGray">
              <a:xfrm rot="5400000">
                <a:off x="287" y="575"/>
                <a:ext cx="48"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 name="Rectangle 288"/>
              <p:cNvSpPr>
                <a:spLocks noChangeArrowheads="1"/>
              </p:cNvSpPr>
              <p:nvPr userDrawn="1"/>
            </p:nvSpPr>
            <p:spPr bwMode="invGray">
              <a:xfrm rot="5400000">
                <a:off x="-1273" y="2471"/>
                <a:ext cx="3457" cy="4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 name="Rectangle 289"/>
              <p:cNvSpPr>
                <a:spLocks noChangeArrowheads="1"/>
              </p:cNvSpPr>
              <p:nvPr userDrawn="1"/>
            </p:nvSpPr>
            <p:spPr bwMode="invGray">
              <a:xfrm>
                <a:off x="288" y="912"/>
                <a:ext cx="240" cy="4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4" name="Rectangle 290"/>
              <p:cNvSpPr>
                <a:spLocks noChangeArrowheads="1"/>
              </p:cNvSpPr>
              <p:nvPr userDrawn="1"/>
            </p:nvSpPr>
            <p:spPr bwMode="invGray">
              <a:xfrm>
                <a:off x="528" y="912"/>
                <a:ext cx="513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 name="Rectangle 323"/>
              <p:cNvSpPr>
                <a:spLocks noChangeArrowheads="1"/>
              </p:cNvSpPr>
              <p:nvPr userDrawn="1"/>
            </p:nvSpPr>
            <p:spPr bwMode="invGray">
              <a:xfrm rot="5400000">
                <a:off x="263" y="935"/>
                <a:ext cx="192"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2" name="Group 328"/>
            <p:cNvGrpSpPr>
              <a:grpSpLocks/>
            </p:cNvGrpSpPr>
            <p:nvPr userDrawn="1"/>
          </p:nvGrpSpPr>
          <p:grpSpPr bwMode="auto">
            <a:xfrm>
              <a:off x="96" y="1104"/>
              <a:ext cx="288" cy="3120"/>
              <a:chOff x="96" y="1104"/>
              <a:chExt cx="288" cy="3120"/>
            </a:xfrm>
          </p:grpSpPr>
          <p:sp>
            <p:nvSpPr>
              <p:cNvPr id="1315" name="Rectangle 291"/>
              <p:cNvSpPr>
                <a:spLocks noChangeArrowheads="1"/>
              </p:cNvSpPr>
              <p:nvPr/>
            </p:nvSpPr>
            <p:spPr bwMode="ltGray">
              <a:xfrm>
                <a:off x="96" y="1104"/>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 name="Rectangle 321"/>
              <p:cNvSpPr>
                <a:spLocks noChangeArrowheads="1"/>
              </p:cNvSpPr>
              <p:nvPr/>
            </p:nvSpPr>
            <p:spPr bwMode="ltGray">
              <a:xfrm>
                <a:off x="96" y="1200"/>
                <a:ext cx="288" cy="302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6" name="Rectangle 2"/>
          <p:cNvSpPr>
            <a:spLocks noGrp="1" noChangeArrowheads="1"/>
          </p:cNvSpPr>
          <p:nvPr>
            <p:ph type="title"/>
          </p:nvPr>
        </p:nvSpPr>
        <p:spPr bwMode="auto">
          <a:xfrm>
            <a:off x="1066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1066800" y="1752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1066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68805E15-5857-41A1-9224-7BBB11B40273}" type="datetimeFigureOut">
              <a:rPr lang="en-US" smtClean="0"/>
              <a:t>6/29/2018</a:t>
            </a:fld>
            <a:endParaRPr lang="en-US"/>
          </a:p>
        </p:txBody>
      </p:sp>
      <p:sp>
        <p:nvSpPr>
          <p:cNvPr id="1029" name="Rectangle 5"/>
          <p:cNvSpPr>
            <a:spLocks noGrp="1" noChangeArrowheads="1"/>
          </p:cNvSpPr>
          <p:nvPr>
            <p:ph type="ftr" sz="quarter" idx="3"/>
          </p:nvPr>
        </p:nvSpPr>
        <p:spPr bwMode="auto">
          <a:xfrm>
            <a:off x="3505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A3536683-1AAA-44CF-AACE-118130AD6A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Impact" pitchFamily="34" charset="0"/>
        </a:defRPr>
      </a:lvl2pPr>
      <a:lvl3pPr algn="ctr" rtl="0" eaLnBrk="1" fontAlgn="base" hangingPunct="1">
        <a:spcBef>
          <a:spcPct val="0"/>
        </a:spcBef>
        <a:spcAft>
          <a:spcPct val="0"/>
        </a:spcAft>
        <a:defRPr sz="4400">
          <a:solidFill>
            <a:schemeClr val="tx2"/>
          </a:solidFill>
          <a:latin typeface="Impact" pitchFamily="34" charset="0"/>
        </a:defRPr>
      </a:lvl3pPr>
      <a:lvl4pPr algn="ctr" rtl="0" eaLnBrk="1" fontAlgn="base" hangingPunct="1">
        <a:spcBef>
          <a:spcPct val="0"/>
        </a:spcBef>
        <a:spcAft>
          <a:spcPct val="0"/>
        </a:spcAft>
        <a:defRPr sz="4400">
          <a:solidFill>
            <a:schemeClr val="tx2"/>
          </a:solidFill>
          <a:latin typeface="Impact" pitchFamily="34" charset="0"/>
        </a:defRPr>
      </a:lvl4pPr>
      <a:lvl5pPr algn="ctr" rtl="0" eaLnBrk="1" fontAlgn="base" hangingPunct="1">
        <a:spcBef>
          <a:spcPct val="0"/>
        </a:spcBef>
        <a:spcAft>
          <a:spcPct val="0"/>
        </a:spcAft>
        <a:defRPr sz="4400">
          <a:solidFill>
            <a:schemeClr val="tx2"/>
          </a:solidFill>
          <a:latin typeface="Impact" pitchFamily="34" charset="0"/>
        </a:defRPr>
      </a:lvl5pPr>
      <a:lvl6pPr marL="457200" algn="ctr" rtl="0" eaLnBrk="1" fontAlgn="base" hangingPunct="1">
        <a:spcBef>
          <a:spcPct val="0"/>
        </a:spcBef>
        <a:spcAft>
          <a:spcPct val="0"/>
        </a:spcAft>
        <a:defRPr sz="4400">
          <a:solidFill>
            <a:schemeClr val="tx2"/>
          </a:solidFill>
          <a:latin typeface="Impact" pitchFamily="34" charset="0"/>
        </a:defRPr>
      </a:lvl6pPr>
      <a:lvl7pPr marL="914400" algn="ctr" rtl="0" eaLnBrk="1" fontAlgn="base" hangingPunct="1">
        <a:spcBef>
          <a:spcPct val="0"/>
        </a:spcBef>
        <a:spcAft>
          <a:spcPct val="0"/>
        </a:spcAft>
        <a:defRPr sz="4400">
          <a:solidFill>
            <a:schemeClr val="tx2"/>
          </a:solidFill>
          <a:latin typeface="Impact" pitchFamily="34" charset="0"/>
        </a:defRPr>
      </a:lvl7pPr>
      <a:lvl8pPr marL="1371600" algn="ctr" rtl="0" eaLnBrk="1" fontAlgn="base" hangingPunct="1">
        <a:spcBef>
          <a:spcPct val="0"/>
        </a:spcBef>
        <a:spcAft>
          <a:spcPct val="0"/>
        </a:spcAft>
        <a:defRPr sz="4400">
          <a:solidFill>
            <a:schemeClr val="tx2"/>
          </a:solidFill>
          <a:latin typeface="Impact" pitchFamily="34" charset="0"/>
        </a:defRPr>
      </a:lvl8pPr>
      <a:lvl9pPr marL="1828800" algn="ctr" rtl="0" eaLnBrk="1" fontAlgn="base" hangingPunct="1">
        <a:spcBef>
          <a:spcPct val="0"/>
        </a:spcBef>
        <a:spcAft>
          <a:spcPct val="0"/>
        </a:spcAft>
        <a:defRPr sz="4400">
          <a:solidFill>
            <a:schemeClr val="tx2"/>
          </a:solidFill>
          <a:latin typeface="Impact" pitchFamily="34" charset="0"/>
        </a:defRPr>
      </a:lvl9pPr>
    </p:titleStyle>
    <p:bodyStyle>
      <a:lvl1pPr marL="222250" indent="-222250" algn="l" rtl="0" eaLnBrk="1" fontAlgn="base" hangingPunct="1">
        <a:spcBef>
          <a:spcPct val="20000"/>
        </a:spcBef>
        <a:spcAft>
          <a:spcPct val="0"/>
        </a:spcAft>
        <a:buClr>
          <a:schemeClr val="hlink"/>
        </a:buClr>
        <a:buChar char="•"/>
        <a:defRPr sz="3200">
          <a:solidFill>
            <a:schemeClr val="tx1"/>
          </a:solidFill>
          <a:latin typeface="+mn-lt"/>
          <a:ea typeface="+mn-ea"/>
          <a:cs typeface="+mn-cs"/>
        </a:defRPr>
      </a:lvl1pPr>
      <a:lvl2pPr marL="630238" indent="-173038" algn="l" rtl="0" eaLnBrk="1" fontAlgn="base" hangingPunct="1">
        <a:spcBef>
          <a:spcPct val="20000"/>
        </a:spcBef>
        <a:spcAft>
          <a:spcPct val="0"/>
        </a:spcAft>
        <a:buClr>
          <a:schemeClr val="accent2"/>
        </a:buClr>
        <a:buChar char="•"/>
        <a:defRPr sz="2800">
          <a:solidFill>
            <a:schemeClr val="tx1"/>
          </a:solidFill>
          <a:latin typeface="+mn-lt"/>
        </a:defRPr>
      </a:lvl2pPr>
      <a:lvl3pPr marL="1089025" indent="-174625" algn="l" rtl="0" eaLnBrk="1" fontAlgn="base" hangingPunct="1">
        <a:spcBef>
          <a:spcPct val="20000"/>
        </a:spcBef>
        <a:spcAft>
          <a:spcPct val="0"/>
        </a:spcAft>
        <a:buClr>
          <a:schemeClr val="accent1"/>
        </a:buClr>
        <a:buChar char="•"/>
        <a:defRPr sz="2400">
          <a:solidFill>
            <a:schemeClr val="tx1"/>
          </a:solidFill>
          <a:latin typeface="+mn-lt"/>
        </a:defRPr>
      </a:lvl3pPr>
      <a:lvl4pPr marL="1546225" indent="-174625" algn="l" rtl="0" eaLnBrk="1" fontAlgn="base" hangingPunct="1">
        <a:spcBef>
          <a:spcPct val="20000"/>
        </a:spcBef>
        <a:spcAft>
          <a:spcPct val="0"/>
        </a:spcAft>
        <a:buClr>
          <a:schemeClr val="bg2"/>
        </a:buClr>
        <a:buChar char="•"/>
        <a:defRPr sz="2000">
          <a:solidFill>
            <a:schemeClr val="tx1"/>
          </a:solidFill>
          <a:latin typeface="+mn-lt"/>
        </a:defRPr>
      </a:lvl4pPr>
      <a:lvl5pPr marL="2003425" indent="-174625" algn="l" rtl="0" eaLnBrk="1" fontAlgn="base" hangingPunct="1">
        <a:spcBef>
          <a:spcPct val="20000"/>
        </a:spcBef>
        <a:spcAft>
          <a:spcPct val="0"/>
        </a:spcAft>
        <a:buChar char="•"/>
        <a:defRPr sz="2000">
          <a:solidFill>
            <a:schemeClr val="tx1"/>
          </a:solidFill>
          <a:latin typeface="+mn-lt"/>
        </a:defRPr>
      </a:lvl5pPr>
      <a:lvl6pPr marL="2460625" indent="-174625" algn="l" rtl="0" eaLnBrk="1" fontAlgn="base" hangingPunct="1">
        <a:spcBef>
          <a:spcPct val="20000"/>
        </a:spcBef>
        <a:spcAft>
          <a:spcPct val="0"/>
        </a:spcAft>
        <a:buChar char="•"/>
        <a:defRPr sz="2000">
          <a:solidFill>
            <a:schemeClr val="tx1"/>
          </a:solidFill>
          <a:latin typeface="+mn-lt"/>
        </a:defRPr>
      </a:lvl6pPr>
      <a:lvl7pPr marL="2917825" indent="-174625" algn="l" rtl="0" eaLnBrk="1" fontAlgn="base" hangingPunct="1">
        <a:spcBef>
          <a:spcPct val="20000"/>
        </a:spcBef>
        <a:spcAft>
          <a:spcPct val="0"/>
        </a:spcAft>
        <a:buChar char="•"/>
        <a:defRPr sz="2000">
          <a:solidFill>
            <a:schemeClr val="tx1"/>
          </a:solidFill>
          <a:latin typeface="+mn-lt"/>
        </a:defRPr>
      </a:lvl7pPr>
      <a:lvl8pPr marL="3375025" indent="-174625" algn="l" rtl="0" eaLnBrk="1" fontAlgn="base" hangingPunct="1">
        <a:spcBef>
          <a:spcPct val="20000"/>
        </a:spcBef>
        <a:spcAft>
          <a:spcPct val="0"/>
        </a:spcAft>
        <a:buChar char="•"/>
        <a:defRPr sz="2000">
          <a:solidFill>
            <a:schemeClr val="tx1"/>
          </a:solidFill>
          <a:latin typeface="+mn-lt"/>
        </a:defRPr>
      </a:lvl8pPr>
      <a:lvl9pPr marL="3832225" indent="-174625"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getting-started-with-class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Machine Learning</a:t>
            </a:r>
            <a:endParaRPr lang="en-US" dirty="0"/>
          </a:p>
        </p:txBody>
      </p:sp>
    </p:spTree>
    <p:extLst>
      <p:ext uri="{BB962C8B-B14F-4D97-AF65-F5344CB8AC3E}">
        <p14:creationId xmlns:p14="http://schemas.microsoft.com/office/powerpoint/2010/main" val="3248940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Deep learning</a:t>
            </a:r>
            <a:endParaRPr lang="en-US" dirty="0"/>
          </a:p>
        </p:txBody>
      </p:sp>
      <p:sp>
        <p:nvSpPr>
          <p:cNvPr id="3" name="Content Placeholder 2"/>
          <p:cNvSpPr>
            <a:spLocks noGrp="1"/>
          </p:cNvSpPr>
          <p:nvPr>
            <p:ph idx="1"/>
          </p:nvPr>
        </p:nvSpPr>
        <p:spPr/>
        <p:txBody>
          <a:bodyPr/>
          <a:lstStyle/>
          <a:p>
            <a:r>
              <a:rPr lang="en-US" i="1" dirty="0"/>
              <a:t>Deep learning is </a:t>
            </a:r>
            <a:r>
              <a:rPr lang="en-US" b="1" i="1" dirty="0"/>
              <a:t>a particular kind of machine learning </a:t>
            </a:r>
            <a:r>
              <a:rPr lang="en-US" i="1" dirty="0"/>
              <a:t>that achieves great power and flexibility by </a:t>
            </a:r>
            <a:r>
              <a:rPr lang="en-US" b="1" i="1" dirty="0">
                <a:solidFill>
                  <a:srgbClr val="FF0000"/>
                </a:solidFill>
              </a:rPr>
              <a:t>learning to represent the world as nested hierarchy of </a:t>
            </a:r>
            <a:r>
              <a:rPr lang="en-US" i="1" dirty="0">
                <a:solidFill>
                  <a:srgbClr val="FF0000"/>
                </a:solidFill>
              </a:rPr>
              <a:t>concepts, </a:t>
            </a:r>
            <a:r>
              <a:rPr lang="en-US" i="1" dirty="0"/>
              <a:t>with each concept defined in relation to simpler concepts, and more abstract representations computed in terms of less abstract ones</a:t>
            </a:r>
            <a:endParaRPr lang="en-US" dirty="0"/>
          </a:p>
        </p:txBody>
      </p:sp>
    </p:spTree>
    <p:extLst>
      <p:ext uri="{BB962C8B-B14F-4D97-AF65-F5344CB8AC3E}">
        <p14:creationId xmlns:p14="http://schemas.microsoft.com/office/powerpoint/2010/main" val="322712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a:t>
            </a:r>
            <a:endParaRPr lang="en-US" dirty="0"/>
          </a:p>
        </p:txBody>
      </p:sp>
      <p:sp>
        <p:nvSpPr>
          <p:cNvPr id="3" name="Content Placeholder 2"/>
          <p:cNvSpPr>
            <a:spLocks noGrp="1"/>
          </p:cNvSpPr>
          <p:nvPr>
            <p:ph idx="1"/>
          </p:nvPr>
        </p:nvSpPr>
        <p:spPr/>
        <p:txBody>
          <a:bodyPr/>
          <a:lstStyle/>
          <a:p>
            <a:r>
              <a:rPr lang="en-US" b="1" dirty="0"/>
              <a:t>Example 1 – Shape </a:t>
            </a:r>
            <a:r>
              <a:rPr lang="en-US" b="1" dirty="0" smtClean="0"/>
              <a:t>detection ( Circle, rectangle)</a:t>
            </a:r>
          </a:p>
          <a:p>
            <a:r>
              <a:rPr lang="en-US" b="1" dirty="0"/>
              <a:t>Example 2 – Cat vs. </a:t>
            </a:r>
            <a:r>
              <a:rPr lang="en-US" b="1" dirty="0" smtClean="0"/>
              <a:t>Dog in image</a:t>
            </a:r>
          </a:p>
          <a:p>
            <a:endParaRPr lang="en-US" dirty="0" smtClean="0"/>
          </a:p>
          <a:p>
            <a:endParaRPr lang="en-US" dirty="0"/>
          </a:p>
        </p:txBody>
      </p:sp>
    </p:spTree>
    <p:extLst>
      <p:ext uri="{BB962C8B-B14F-4D97-AF65-F5344CB8AC3E}">
        <p14:creationId xmlns:p14="http://schemas.microsoft.com/office/powerpoint/2010/main" val="266922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Data dependencies</a:t>
            </a:r>
          </a:p>
          <a:p>
            <a:r>
              <a:rPr lang="en-US" b="1" dirty="0" smtClean="0"/>
              <a:t>Hardware dependencies</a:t>
            </a:r>
          </a:p>
          <a:p>
            <a:r>
              <a:rPr lang="en-US" b="1" dirty="0"/>
              <a:t>Feature engineering</a:t>
            </a:r>
          </a:p>
          <a:p>
            <a:endParaRPr lang="en-US" dirty="0"/>
          </a:p>
        </p:txBody>
      </p:sp>
    </p:spTree>
    <p:extLst>
      <p:ext uri="{BB962C8B-B14F-4D97-AF65-F5344CB8AC3E}">
        <p14:creationId xmlns:p14="http://schemas.microsoft.com/office/powerpoint/2010/main" val="195838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Machine learning, most of the applied features need to be identified by an expert and then hand-coded as per the domain and data type</a:t>
            </a:r>
            <a:r>
              <a:rPr lang="en-US" dirty="0" smtClean="0"/>
              <a:t>.</a:t>
            </a:r>
          </a:p>
          <a:p>
            <a:r>
              <a:rPr lang="en-US" b="1" dirty="0">
                <a:solidFill>
                  <a:srgbClr val="FF0000"/>
                </a:solidFill>
              </a:rPr>
              <a:t>Deep learning algorithms try to learn high-level features from data</a:t>
            </a:r>
            <a:r>
              <a:rPr lang="en-US" dirty="0"/>
              <a:t>. This is a very distinctive part of Deep Learning and a major step ahead of traditional Machine Learning.</a:t>
            </a:r>
          </a:p>
        </p:txBody>
      </p:sp>
    </p:spTree>
    <p:extLst>
      <p:ext uri="{BB962C8B-B14F-4D97-AF65-F5344CB8AC3E}">
        <p14:creationId xmlns:p14="http://schemas.microsoft.com/office/powerpoint/2010/main" val="114073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0" y="2714835"/>
            <a:ext cx="7772400" cy="219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07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Usually, a deep learning algorithm takes a long time to train</a:t>
            </a:r>
            <a:r>
              <a:rPr lang="en-US" dirty="0" smtClean="0"/>
              <a:t>.</a:t>
            </a:r>
          </a:p>
          <a:p>
            <a:r>
              <a:rPr lang="en-US" b="1" dirty="0"/>
              <a:t>Interpretability</a:t>
            </a:r>
          </a:p>
          <a:p>
            <a:endParaRPr lang="en-US" dirty="0"/>
          </a:p>
        </p:txBody>
      </p:sp>
    </p:spTree>
    <p:extLst>
      <p:ext uri="{BB962C8B-B14F-4D97-AF65-F5344CB8AC3E}">
        <p14:creationId xmlns:p14="http://schemas.microsoft.com/office/powerpoint/2010/main" val="293707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Let’s take an example. Suppose we use deep learning to give </a:t>
            </a:r>
            <a:r>
              <a:rPr lang="en-US" b="1" dirty="0">
                <a:solidFill>
                  <a:srgbClr val="FF0000"/>
                </a:solidFill>
              </a:rPr>
              <a:t>automated scoring to essays. </a:t>
            </a:r>
            <a:r>
              <a:rPr lang="en-US" dirty="0"/>
              <a:t>The performance it gives in scoring is quite excellent and is near human performance. But there’s is an issue. It does not reveal why it has given that score. Indeed mathematically you can find out which nodes of a deep neural network were activated, but we don’t know what there neurons were supposed to model and what these layers of neurons were doing collectively. So we fail to interpret the results.</a:t>
            </a:r>
          </a:p>
        </p:txBody>
      </p:sp>
    </p:spTree>
    <p:extLst>
      <p:ext uri="{BB962C8B-B14F-4D97-AF65-F5344CB8AC3E}">
        <p14:creationId xmlns:p14="http://schemas.microsoft.com/office/powerpoint/2010/main" val="299792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other hand, machine learning algorithms like decision trees give us crisp rules as to why it chose what it chose, so it is particularly easy to interpret the reasoning behind it. Therefore, algorithms like decision trees and linear/logistic regression are primarily used in industry for interpretability.</a:t>
            </a:r>
          </a:p>
        </p:txBody>
      </p:sp>
    </p:spTree>
    <p:extLst>
      <p:ext uri="{BB962C8B-B14F-4D97-AF65-F5344CB8AC3E}">
        <p14:creationId xmlns:p14="http://schemas.microsoft.com/office/powerpoint/2010/main" val="277327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095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Regression and Classification</a:t>
            </a:r>
          </a:p>
          <a:p>
            <a:r>
              <a:rPr lang="en-US" dirty="0"/>
              <a:t>Supervised Machine </a:t>
            </a:r>
            <a:r>
              <a:rPr lang="en-US" dirty="0" smtClean="0"/>
              <a:t>Learning</a:t>
            </a:r>
          </a:p>
          <a:p>
            <a:r>
              <a:rPr lang="en-US" b="1" u="sng" dirty="0"/>
              <a:t>Unsupervised learning</a:t>
            </a:r>
            <a:endParaRPr lang="en-US" dirty="0"/>
          </a:p>
          <a:p>
            <a:endParaRPr lang="en-US" dirty="0"/>
          </a:p>
        </p:txBody>
      </p:sp>
    </p:spTree>
    <p:extLst>
      <p:ext uri="{BB962C8B-B14F-4D97-AF65-F5344CB8AC3E}">
        <p14:creationId xmlns:p14="http://schemas.microsoft.com/office/powerpoint/2010/main" val="92465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Machine Learning</a:t>
            </a:r>
            <a:endParaRPr lang="en-US" dirty="0"/>
          </a:p>
        </p:txBody>
      </p:sp>
      <p:sp>
        <p:nvSpPr>
          <p:cNvPr id="3" name="Content Placeholder 2"/>
          <p:cNvSpPr>
            <a:spLocks noGrp="1"/>
          </p:cNvSpPr>
          <p:nvPr>
            <p:ph idx="1"/>
          </p:nvPr>
        </p:nvSpPr>
        <p:spPr/>
        <p:txBody>
          <a:bodyPr/>
          <a:lstStyle/>
          <a:p>
            <a:r>
              <a:rPr lang="en-US" dirty="0"/>
              <a:t>Techniques of Supervised Machine Learning algorithms </a:t>
            </a:r>
            <a:r>
              <a:rPr lang="en-US" dirty="0" smtClean="0"/>
              <a:t>include</a:t>
            </a:r>
          </a:p>
          <a:p>
            <a:r>
              <a:rPr lang="en-US" dirty="0"/>
              <a:t> </a:t>
            </a:r>
            <a:r>
              <a:rPr lang="en-US" b="1" dirty="0"/>
              <a:t>linear</a:t>
            </a:r>
            <a:r>
              <a:rPr lang="en-US" dirty="0"/>
              <a:t> </a:t>
            </a:r>
            <a:r>
              <a:rPr lang="en-US" dirty="0" smtClean="0"/>
              <a:t>and</a:t>
            </a:r>
          </a:p>
          <a:p>
            <a:r>
              <a:rPr lang="en-US" dirty="0"/>
              <a:t> </a:t>
            </a:r>
            <a:r>
              <a:rPr lang="en-US" b="1" dirty="0"/>
              <a:t>logistic regression</a:t>
            </a:r>
            <a:r>
              <a:rPr lang="en-US" dirty="0"/>
              <a:t>, </a:t>
            </a:r>
            <a:endParaRPr lang="en-US" dirty="0" smtClean="0"/>
          </a:p>
          <a:p>
            <a:r>
              <a:rPr lang="en-US" b="1" dirty="0" smtClean="0"/>
              <a:t>multi-class </a:t>
            </a:r>
            <a:r>
              <a:rPr lang="en-US" b="1" dirty="0"/>
              <a:t>classification</a:t>
            </a:r>
            <a:r>
              <a:rPr lang="en-US" dirty="0" smtClean="0"/>
              <a:t>,</a:t>
            </a:r>
          </a:p>
          <a:p>
            <a:r>
              <a:rPr lang="en-US" dirty="0"/>
              <a:t> </a:t>
            </a:r>
            <a:r>
              <a:rPr lang="en-US" b="1" dirty="0"/>
              <a:t>Decision </a:t>
            </a:r>
            <a:r>
              <a:rPr lang="en-US" b="1" dirty="0" smtClean="0"/>
              <a:t>Trees</a:t>
            </a:r>
          </a:p>
          <a:p>
            <a:r>
              <a:rPr lang="en-US" dirty="0"/>
              <a:t> and </a:t>
            </a:r>
            <a:r>
              <a:rPr lang="en-US" b="1" dirty="0"/>
              <a:t>support vector machines</a:t>
            </a:r>
            <a:r>
              <a:rPr lang="en-US" dirty="0"/>
              <a:t>.</a:t>
            </a:r>
          </a:p>
        </p:txBody>
      </p:sp>
    </p:spTree>
    <p:extLst>
      <p:ext uri="{BB962C8B-B14F-4D97-AF65-F5344CB8AC3E}">
        <p14:creationId xmlns:p14="http://schemas.microsoft.com/office/powerpoint/2010/main" val="354444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hlinkClick r:id="rId2"/>
              </a:rPr>
              <a:t>Classification</a:t>
            </a:r>
            <a:endParaRPr lang="en-US" b="1" dirty="0" smtClean="0"/>
          </a:p>
          <a:p>
            <a:r>
              <a:rPr lang="en-US" b="1" dirty="0"/>
              <a:t>Random </a:t>
            </a:r>
            <a:r>
              <a:rPr lang="en-US" b="1" dirty="0" smtClean="0"/>
              <a:t>Forest</a:t>
            </a:r>
          </a:p>
          <a:p>
            <a:r>
              <a:rPr lang="en-US" dirty="0"/>
              <a:t> </a:t>
            </a:r>
            <a:r>
              <a:rPr lang="en-US" b="1" dirty="0"/>
              <a:t>bags</a:t>
            </a:r>
            <a:r>
              <a:rPr lang="en-US" dirty="0"/>
              <a:t>.</a:t>
            </a:r>
            <a:endParaRPr lang="en-US" b="1" dirty="0" smtClean="0"/>
          </a:p>
          <a:p>
            <a:endParaRPr lang="en-US" dirty="0"/>
          </a:p>
        </p:txBody>
      </p:sp>
    </p:spTree>
    <p:extLst>
      <p:ext uri="{BB962C8B-B14F-4D97-AF65-F5344CB8AC3E}">
        <p14:creationId xmlns:p14="http://schemas.microsoft.com/office/powerpoint/2010/main" val="154590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Unsupervised learning</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solidFill>
                  <a:srgbClr val="FF0000"/>
                </a:solidFill>
              </a:rPr>
              <a:t>Clustering</a:t>
            </a:r>
            <a:r>
              <a:rPr lang="en-US" dirty="0">
                <a:solidFill>
                  <a:srgbClr val="FF0000"/>
                </a:solidFill>
              </a:rPr>
              <a:t>: </a:t>
            </a:r>
            <a:r>
              <a:rPr lang="en-US" dirty="0"/>
              <a:t>A clustering problem is where you want to discover the inherent groupings in the data, such as grouping customers by purchasing behavior.</a:t>
            </a:r>
          </a:p>
          <a:p>
            <a:pPr fontAlgn="base"/>
            <a:r>
              <a:rPr lang="en-US" b="1" dirty="0">
                <a:solidFill>
                  <a:srgbClr val="FF0000"/>
                </a:solidFill>
              </a:rPr>
              <a:t>Association</a:t>
            </a:r>
            <a:r>
              <a:rPr lang="en-US" dirty="0">
                <a:solidFill>
                  <a:srgbClr val="FF0000"/>
                </a:solidFill>
              </a:rPr>
              <a:t>: </a:t>
            </a:r>
            <a:r>
              <a:rPr lang="en-US" dirty="0"/>
              <a:t>An association rule learning problem is where you want to discover rules that describe large portions of your data, such as people that buy X also tend to buy Y</a:t>
            </a:r>
            <a:r>
              <a:rPr lang="en-US" dirty="0" smtClean="0"/>
              <a:t>.</a:t>
            </a:r>
          </a:p>
          <a:p>
            <a:pPr fontAlgn="base"/>
            <a:r>
              <a:rPr lang="en-US" b="1" dirty="0">
                <a:solidFill>
                  <a:srgbClr val="FF0000"/>
                </a:solidFill>
              </a:rPr>
              <a:t>Reinforcement </a:t>
            </a:r>
            <a:r>
              <a:rPr lang="en-US" b="1" dirty="0" smtClean="0">
                <a:solidFill>
                  <a:srgbClr val="FF0000"/>
                </a:solidFill>
              </a:rPr>
              <a:t>learning </a:t>
            </a:r>
            <a:r>
              <a:rPr lang="en-US" dirty="0"/>
              <a:t>In reinforcement learning, the algorithm gets to choose an action in response to each data point</a:t>
            </a:r>
            <a:r>
              <a:rPr lang="en-US" dirty="0" smtClean="0"/>
              <a:t>. (</a:t>
            </a:r>
            <a:r>
              <a:rPr lang="en-US" dirty="0"/>
              <a:t>Internet of </a:t>
            </a:r>
            <a:r>
              <a:rPr lang="en-US" dirty="0" smtClean="0"/>
              <a:t>Things / Robotics )</a:t>
            </a:r>
            <a:endParaRPr lang="en-US" b="1" dirty="0"/>
          </a:p>
          <a:p>
            <a:pPr fontAlgn="base"/>
            <a:endParaRPr lang="en-US" dirty="0"/>
          </a:p>
          <a:p>
            <a:endParaRPr lang="en-US" dirty="0"/>
          </a:p>
        </p:txBody>
      </p:sp>
    </p:spTree>
    <p:extLst>
      <p:ext uri="{BB962C8B-B14F-4D97-AF65-F5344CB8AC3E}">
        <p14:creationId xmlns:p14="http://schemas.microsoft.com/office/powerpoint/2010/main" val="152726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days the terms “AI”, “Machine Learning”, “Deep Learning” are thrown around by companies in every industry, </a:t>
            </a:r>
          </a:p>
        </p:txBody>
      </p:sp>
    </p:spTree>
    <p:extLst>
      <p:ext uri="{BB962C8B-B14F-4D97-AF65-F5344CB8AC3E}">
        <p14:creationId xmlns:p14="http://schemas.microsoft.com/office/powerpoint/2010/main" val="320941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machine learning and deep learning</a:t>
            </a:r>
            <a:endParaRPr lang="en-US" dirty="0"/>
          </a:p>
        </p:txBody>
      </p:sp>
      <p:sp>
        <p:nvSpPr>
          <p:cNvPr id="3" name="Content Placeholder 2"/>
          <p:cNvSpPr>
            <a:spLocks noGrp="1"/>
          </p:cNvSpPr>
          <p:nvPr>
            <p:ph idx="1"/>
          </p:nvPr>
        </p:nvSpPr>
        <p:spPr/>
        <p:txBody>
          <a:bodyPr/>
          <a:lstStyle/>
          <a:p>
            <a:r>
              <a:rPr lang="en-US" b="1" dirty="0"/>
              <a:t>Deep learning</a:t>
            </a:r>
            <a:r>
              <a:rPr lang="en-US" dirty="0"/>
              <a:t> (also known as </a:t>
            </a:r>
            <a:r>
              <a:rPr lang="en-US" b="1" dirty="0">
                <a:solidFill>
                  <a:srgbClr val="FF0000"/>
                </a:solidFill>
              </a:rPr>
              <a:t>deep</a:t>
            </a:r>
            <a:r>
              <a:rPr lang="en-US" dirty="0">
                <a:solidFill>
                  <a:srgbClr val="FF0000"/>
                </a:solidFill>
              </a:rPr>
              <a:t> structured </a:t>
            </a:r>
            <a:r>
              <a:rPr lang="en-US" b="1" dirty="0">
                <a:solidFill>
                  <a:srgbClr val="FF0000"/>
                </a:solidFill>
              </a:rPr>
              <a:t>learning</a:t>
            </a:r>
            <a:r>
              <a:rPr lang="en-US" dirty="0"/>
              <a:t> or hierarchical </a:t>
            </a:r>
            <a:r>
              <a:rPr lang="en-US" b="1" dirty="0"/>
              <a:t>learning</a:t>
            </a:r>
            <a:r>
              <a:rPr lang="en-US" dirty="0"/>
              <a:t>) is part of a broader family of </a:t>
            </a:r>
            <a:r>
              <a:rPr lang="en-US" b="1" dirty="0"/>
              <a:t>machine learning</a:t>
            </a:r>
            <a:r>
              <a:rPr lang="en-US" dirty="0"/>
              <a:t> methods based on </a:t>
            </a:r>
            <a:r>
              <a:rPr lang="en-US" b="1" dirty="0"/>
              <a:t>learning</a:t>
            </a:r>
            <a:r>
              <a:rPr lang="en-US" dirty="0"/>
              <a:t> data representations, as opposed to task-specific algorithms. </a:t>
            </a:r>
            <a:r>
              <a:rPr lang="en-US" b="1" dirty="0"/>
              <a:t>Learning</a:t>
            </a:r>
            <a:r>
              <a:rPr lang="en-US" dirty="0"/>
              <a:t> can be supervised, semi-supervised or unsupervised.</a:t>
            </a:r>
          </a:p>
        </p:txBody>
      </p:sp>
    </p:spTree>
    <p:extLst>
      <p:ext uri="{BB962C8B-B14F-4D97-AF65-F5344CB8AC3E}">
        <p14:creationId xmlns:p14="http://schemas.microsoft.com/office/powerpoint/2010/main" val="317188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Machine Learning?</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i="1" dirty="0"/>
              <a:t>“A computer program is said to </a:t>
            </a:r>
            <a:r>
              <a:rPr lang="en-US" b="1" i="1" dirty="0"/>
              <a:t>learn from experience E</a:t>
            </a:r>
            <a:r>
              <a:rPr lang="en-US" i="1" dirty="0"/>
              <a:t> with respect to </a:t>
            </a:r>
            <a:r>
              <a:rPr lang="en-US" dirty="0"/>
              <a:t>some class of tasks T</a:t>
            </a:r>
            <a:r>
              <a:rPr lang="en-US" i="1" dirty="0"/>
              <a:t> and </a:t>
            </a:r>
            <a:r>
              <a:rPr lang="en-US" b="1" i="1" dirty="0"/>
              <a:t>performance measure P</a:t>
            </a:r>
            <a:r>
              <a:rPr lang="en-US" i="1" dirty="0"/>
              <a:t> if its performance at tasks in T, as measured by P, </a:t>
            </a:r>
            <a:r>
              <a:rPr lang="en-US" b="1" i="1" dirty="0"/>
              <a:t>improves with experience E</a:t>
            </a:r>
            <a:r>
              <a:rPr lang="en-US" i="1" dirty="0"/>
              <a:t> </a:t>
            </a:r>
            <a:r>
              <a:rPr lang="en-US" i="1" dirty="0" smtClean="0"/>
              <a:t>” - </a:t>
            </a:r>
            <a:r>
              <a:rPr lang="en-US" b="1" dirty="0">
                <a:solidFill>
                  <a:srgbClr val="FF0000"/>
                </a:solidFill>
              </a:rPr>
              <a:t>by Tom Mitchell</a:t>
            </a:r>
            <a:endParaRPr lang="en-US" b="1" i="1" dirty="0" smtClean="0">
              <a:solidFill>
                <a:srgbClr val="FF0000"/>
              </a:solidFill>
            </a:endParaRPr>
          </a:p>
          <a:p>
            <a:r>
              <a:rPr lang="en-US" i="1" dirty="0" smtClean="0"/>
              <a:t>E – Experience Learning</a:t>
            </a:r>
          </a:p>
          <a:p>
            <a:r>
              <a:rPr lang="en-US" i="1" dirty="0" smtClean="0"/>
              <a:t>T - Task</a:t>
            </a:r>
          </a:p>
          <a:p>
            <a:r>
              <a:rPr lang="en-US" i="1" dirty="0" smtClean="0"/>
              <a:t>P - Performance</a:t>
            </a:r>
            <a:endParaRPr lang="en-US" dirty="0"/>
          </a:p>
        </p:txBody>
      </p:sp>
    </p:spTree>
    <p:extLst>
      <p:ext uri="{BB962C8B-B14F-4D97-AF65-F5344CB8AC3E}">
        <p14:creationId xmlns:p14="http://schemas.microsoft.com/office/powerpoint/2010/main" val="17128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Example 1 – Machine Learning – Predicting weights based on </a:t>
            </a:r>
            <a:r>
              <a:rPr lang="en-US" b="1" dirty="0" smtClean="0"/>
              <a:t>height</a:t>
            </a:r>
          </a:p>
          <a:p>
            <a:r>
              <a:rPr lang="en-US" b="1" dirty="0"/>
              <a:t>Example 2 – </a:t>
            </a:r>
            <a:r>
              <a:rPr lang="en-US" b="1" dirty="0" smtClean="0"/>
              <a:t>Storm ( rain) </a:t>
            </a:r>
            <a:r>
              <a:rPr lang="en-US" b="1" dirty="0"/>
              <a:t>prediction </a:t>
            </a:r>
            <a:r>
              <a:rPr lang="en-US" b="1" dirty="0" smtClean="0"/>
              <a:t>System</a:t>
            </a:r>
          </a:p>
          <a:p>
            <a:endParaRPr lang="en-US" dirty="0"/>
          </a:p>
        </p:txBody>
      </p:sp>
    </p:spTree>
    <p:extLst>
      <p:ext uri="{BB962C8B-B14F-4D97-AF65-F5344CB8AC3E}">
        <p14:creationId xmlns:p14="http://schemas.microsoft.com/office/powerpoint/2010/main" val="2679426643"/>
      </p:ext>
    </p:extLst>
  </p:cSld>
  <p:clrMapOvr>
    <a:masterClrMapping/>
  </p:clrMapOvr>
</p:sld>
</file>

<file path=ppt/theme/theme1.xml><?xml version="1.0" encoding="utf-8"?>
<a:theme xmlns:a="http://schemas.openxmlformats.org/drawingml/2006/main" name="Straight edge design template">
  <a:themeElements>
    <a:clrScheme name="Office Theme 1">
      <a:dk1>
        <a:srgbClr val="000000"/>
      </a:dk1>
      <a:lt1>
        <a:srgbClr val="6C98C8"/>
      </a:lt1>
      <a:dk2>
        <a:srgbClr val="F8F8F8"/>
      </a:dk2>
      <a:lt2>
        <a:srgbClr val="29486B"/>
      </a:lt2>
      <a:accent1>
        <a:srgbClr val="ECEBD3"/>
      </a:accent1>
      <a:accent2>
        <a:srgbClr val="B6B57F"/>
      </a:accent2>
      <a:accent3>
        <a:srgbClr val="BACAE0"/>
      </a:accent3>
      <a:accent4>
        <a:srgbClr val="000000"/>
      </a:accent4>
      <a:accent5>
        <a:srgbClr val="F4F3E6"/>
      </a:accent5>
      <a:accent6>
        <a:srgbClr val="A5A472"/>
      </a:accent6>
      <a:hlink>
        <a:srgbClr val="CDCBAB"/>
      </a:hlink>
      <a:folHlink>
        <a:srgbClr val="8BADD3"/>
      </a:folHlink>
    </a:clrScheme>
    <a:fontScheme name="Office Theme">
      <a:majorFont>
        <a:latin typeface="Impact"/>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Office Theme 1">
        <a:dk1>
          <a:srgbClr val="000000"/>
        </a:dk1>
        <a:lt1>
          <a:srgbClr val="6C98C8"/>
        </a:lt1>
        <a:dk2>
          <a:srgbClr val="F8F8F8"/>
        </a:dk2>
        <a:lt2>
          <a:srgbClr val="29486B"/>
        </a:lt2>
        <a:accent1>
          <a:srgbClr val="ECEBD3"/>
        </a:accent1>
        <a:accent2>
          <a:srgbClr val="B6B57F"/>
        </a:accent2>
        <a:accent3>
          <a:srgbClr val="BACAE0"/>
        </a:accent3>
        <a:accent4>
          <a:srgbClr val="000000"/>
        </a:accent4>
        <a:accent5>
          <a:srgbClr val="F4F3E6"/>
        </a:accent5>
        <a:accent6>
          <a:srgbClr val="A5A472"/>
        </a:accent6>
        <a:hlink>
          <a:srgbClr val="CDCBAB"/>
        </a:hlink>
        <a:folHlink>
          <a:srgbClr val="8BADD3"/>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29486B"/>
        </a:dk2>
        <a:lt2>
          <a:srgbClr val="29486B"/>
        </a:lt2>
        <a:accent1>
          <a:srgbClr val="C0C0C0"/>
        </a:accent1>
        <a:accent2>
          <a:srgbClr val="C6C59C"/>
        </a:accent2>
        <a:accent3>
          <a:srgbClr val="FFFFFF"/>
        </a:accent3>
        <a:accent4>
          <a:srgbClr val="000000"/>
        </a:accent4>
        <a:accent5>
          <a:srgbClr val="DCDCDC"/>
        </a:accent5>
        <a:accent6>
          <a:srgbClr val="B3B28D"/>
        </a:accent6>
        <a:hlink>
          <a:srgbClr val="EFEDBF"/>
        </a:hlink>
        <a:folHlink>
          <a:srgbClr val="EAEAEA"/>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4D4D4D"/>
        </a:lt2>
        <a:accent1>
          <a:srgbClr val="C0C0C0"/>
        </a:accent1>
        <a:accent2>
          <a:srgbClr val="969696"/>
        </a:accent2>
        <a:accent3>
          <a:srgbClr val="FFFFFF"/>
        </a:accent3>
        <a:accent4>
          <a:srgbClr val="000000"/>
        </a:accent4>
        <a:accent5>
          <a:srgbClr val="DCDCDC"/>
        </a:accent5>
        <a:accent6>
          <a:srgbClr val="878787"/>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40"/>
        </a:dk1>
        <a:lt1>
          <a:srgbClr val="729DFE"/>
        </a:lt1>
        <a:dk2>
          <a:srgbClr val="35395B"/>
        </a:dk2>
        <a:lt2>
          <a:srgbClr val="3566A7"/>
        </a:lt2>
        <a:accent1>
          <a:srgbClr val="FFFFFF"/>
        </a:accent1>
        <a:accent2>
          <a:srgbClr val="BCBCAE"/>
        </a:accent2>
        <a:accent3>
          <a:srgbClr val="BCCCFE"/>
        </a:accent3>
        <a:accent4>
          <a:srgbClr val="000035"/>
        </a:accent4>
        <a:accent5>
          <a:srgbClr val="FFFFFF"/>
        </a:accent5>
        <a:accent6>
          <a:srgbClr val="AAAA9D"/>
        </a:accent6>
        <a:hlink>
          <a:srgbClr val="DEDDC5"/>
        </a:hlink>
        <a:folHlink>
          <a:srgbClr val="50CBEC"/>
        </a:folHlink>
      </a:clrScheme>
      <a:clrMap bg1="lt1" tx1="dk1" bg2="lt2" tx2="dk2" accent1="accent1" accent2="accent2" accent3="accent3" accent4="accent4" accent5="accent5" accent6="accent6" hlink="hlink" folHlink="folHlink"/>
    </a:extraClrScheme>
    <a:extraClrScheme>
      <a:clrScheme name="Office Theme 5">
        <a:dk1>
          <a:srgbClr val="A1261D"/>
        </a:dk1>
        <a:lt1>
          <a:srgbClr val="FFFFCC"/>
        </a:lt1>
        <a:dk2>
          <a:srgbClr val="000000"/>
        </a:dk2>
        <a:lt2>
          <a:srgbClr val="F8F8F8"/>
        </a:lt2>
        <a:accent1>
          <a:srgbClr val="FFCC00"/>
        </a:accent1>
        <a:accent2>
          <a:srgbClr val="D41010"/>
        </a:accent2>
        <a:accent3>
          <a:srgbClr val="AAAAAA"/>
        </a:accent3>
        <a:accent4>
          <a:srgbClr val="DADAAE"/>
        </a:accent4>
        <a:accent5>
          <a:srgbClr val="FFE2AA"/>
        </a:accent5>
        <a:accent6>
          <a:srgbClr val="C00D0D"/>
        </a:accent6>
        <a:hlink>
          <a:srgbClr val="9A180E"/>
        </a:hlink>
        <a:folHlink>
          <a:srgbClr val="8A0906"/>
        </a:folHlink>
      </a:clrScheme>
      <a:clrMap bg1="dk2" tx1="lt1" bg2="dk1" tx2="lt2" accent1="accent1" accent2="accent2" accent3="accent3" accent4="accent4" accent5="accent5" accent6="accent6" hlink="hlink" folHlink="folHlink"/>
    </a:extraClrScheme>
    <a:extraClrScheme>
      <a:clrScheme name="Office Theme 6">
        <a:dk1>
          <a:srgbClr val="6F2B29"/>
        </a:dk1>
        <a:lt1>
          <a:srgbClr val="FFFFFF"/>
        </a:lt1>
        <a:dk2>
          <a:srgbClr val="973937"/>
        </a:dk2>
        <a:lt2>
          <a:srgbClr val="E7E6B4"/>
        </a:lt2>
        <a:accent1>
          <a:srgbClr val="FFCC66"/>
        </a:accent1>
        <a:accent2>
          <a:srgbClr val="9B8359"/>
        </a:accent2>
        <a:accent3>
          <a:srgbClr val="C9AEAE"/>
        </a:accent3>
        <a:accent4>
          <a:srgbClr val="DADADA"/>
        </a:accent4>
        <a:accent5>
          <a:srgbClr val="FFE2B8"/>
        </a:accent5>
        <a:accent6>
          <a:srgbClr val="8C7650"/>
        </a:accent6>
        <a:hlink>
          <a:srgbClr val="BFB293"/>
        </a:hlink>
        <a:folHlink>
          <a:srgbClr val="C0333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Straight edge design template</Template>
  <TotalTime>57</TotalTime>
  <Words>470</Words>
  <Application>Microsoft Office PowerPoint</Application>
  <PresentationFormat>On-screen Show (4:3)</PresentationFormat>
  <Paragraphs>43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Straight edge design template</vt:lpstr>
      <vt:lpstr>R</vt:lpstr>
      <vt:lpstr>PowerPoint Presentation</vt:lpstr>
      <vt:lpstr>Supervised Machine Learning</vt:lpstr>
      <vt:lpstr>PowerPoint Presentation</vt:lpstr>
      <vt:lpstr>Unsupervised learning</vt:lpstr>
      <vt:lpstr>PowerPoint Presentation</vt:lpstr>
      <vt:lpstr>difference between machine learning and deep learning</vt:lpstr>
      <vt:lpstr> Machine Learning? </vt:lpstr>
      <vt:lpstr>PowerPoint Presentation</vt:lpstr>
      <vt:lpstr>Deep learning</vt:lpstr>
      <vt:lpstr>DL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28</cp:revision>
  <dcterms:created xsi:type="dcterms:W3CDTF">2018-06-29T15:53:24Z</dcterms:created>
  <dcterms:modified xsi:type="dcterms:W3CDTF">2018-06-29T16:50:36Z</dcterms:modified>
</cp:coreProperties>
</file>