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152400" y="76200"/>
            <a:ext cx="8801100" cy="6781800"/>
            <a:chOff x="96" y="48"/>
            <a:chExt cx="5544" cy="4272"/>
          </a:xfrm>
        </p:grpSpPr>
        <p:grpSp>
          <p:nvGrpSpPr>
            <p:cNvPr id="9220" name="Group 4"/>
            <p:cNvGrpSpPr>
              <a:grpSpLocks/>
            </p:cNvGrpSpPr>
            <p:nvPr/>
          </p:nvGrpSpPr>
          <p:grpSpPr bwMode="auto">
            <a:xfrm>
              <a:off x="864" y="144"/>
              <a:ext cx="2664" cy="1440"/>
              <a:chOff x="864" y="144"/>
              <a:chExt cx="2664" cy="1440"/>
            </a:xfrm>
          </p:grpSpPr>
          <p:grpSp>
            <p:nvGrpSpPr>
              <p:cNvPr id="9221" name="Group 5"/>
              <p:cNvGrpSpPr>
                <a:grpSpLocks/>
              </p:cNvGrpSpPr>
              <p:nvPr/>
            </p:nvGrpSpPr>
            <p:grpSpPr bwMode="auto">
              <a:xfrm>
                <a:off x="864" y="720"/>
                <a:ext cx="168" cy="192"/>
                <a:chOff x="1008" y="1584"/>
                <a:chExt cx="336" cy="384"/>
              </a:xfrm>
            </p:grpSpPr>
            <p:sp>
              <p:nvSpPr>
                <p:cNvPr id="9222" name="Rectangle 6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3" name="Rectangle 7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4" name="Rectangle 8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5" name="Rectangle 9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6" name="Rectangle 10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7" name="Rectangle 11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8" name="Rectangle 12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9" name="Rectangle 13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30" name="Group 14"/>
              <p:cNvGrpSpPr>
                <a:grpSpLocks/>
              </p:cNvGrpSpPr>
              <p:nvPr/>
            </p:nvGrpSpPr>
            <p:grpSpPr bwMode="auto">
              <a:xfrm>
                <a:off x="1200" y="1392"/>
                <a:ext cx="168" cy="192"/>
                <a:chOff x="1008" y="1584"/>
                <a:chExt cx="336" cy="384"/>
              </a:xfrm>
            </p:grpSpPr>
            <p:sp>
              <p:nvSpPr>
                <p:cNvPr id="9231" name="Rectangle 15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2" name="Rectangle 16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3" name="Rectangle 17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4" name="Rectangle 18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5" name="Rectangle 19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6" name="Rectangle 20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7" name="Rectangle 21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8" name="Rectangle 22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39" name="Group 23"/>
              <p:cNvGrpSpPr>
                <a:grpSpLocks/>
              </p:cNvGrpSpPr>
              <p:nvPr/>
            </p:nvGrpSpPr>
            <p:grpSpPr bwMode="auto">
              <a:xfrm>
                <a:off x="1824" y="144"/>
                <a:ext cx="168" cy="192"/>
                <a:chOff x="1008" y="1584"/>
                <a:chExt cx="336" cy="384"/>
              </a:xfrm>
            </p:grpSpPr>
            <p:sp>
              <p:nvSpPr>
                <p:cNvPr id="9240" name="Rectangle 24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1" name="Rectangle 25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2" name="Rectangle 26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3" name="Rectangle 27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4" name="Rectangle 28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5" name="Rectangle 29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6" name="Rectangle 30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47" name="Rectangle 31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48" name="Group 32"/>
              <p:cNvGrpSpPr>
                <a:grpSpLocks/>
              </p:cNvGrpSpPr>
              <p:nvPr/>
            </p:nvGrpSpPr>
            <p:grpSpPr bwMode="auto">
              <a:xfrm>
                <a:off x="2496" y="528"/>
                <a:ext cx="168" cy="192"/>
                <a:chOff x="1008" y="1584"/>
                <a:chExt cx="336" cy="384"/>
              </a:xfrm>
            </p:grpSpPr>
            <p:sp>
              <p:nvSpPr>
                <p:cNvPr id="9249" name="Rectangle 33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0" name="Rectangle 34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1" name="Rectangle 35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2" name="Rectangle 36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3" name="Rectangle 37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4" name="Rectangle 38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5" name="Rectangle 39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6" name="Rectangle 40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57" name="Group 41"/>
              <p:cNvGrpSpPr>
                <a:grpSpLocks/>
              </p:cNvGrpSpPr>
              <p:nvPr/>
            </p:nvGrpSpPr>
            <p:grpSpPr bwMode="auto">
              <a:xfrm>
                <a:off x="2016" y="1056"/>
                <a:ext cx="168" cy="192"/>
                <a:chOff x="1008" y="1584"/>
                <a:chExt cx="336" cy="384"/>
              </a:xfrm>
            </p:grpSpPr>
            <p:sp>
              <p:nvSpPr>
                <p:cNvPr id="9258" name="Rectangle 42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9" name="Rectangle 43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0" name="Rectangle 44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1" name="Rectangle 45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2" name="Rectangle 46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3" name="Rectangle 47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4" name="Rectangle 48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5" name="Rectangle 49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66" name="Group 50"/>
              <p:cNvGrpSpPr>
                <a:grpSpLocks/>
              </p:cNvGrpSpPr>
              <p:nvPr/>
            </p:nvGrpSpPr>
            <p:grpSpPr bwMode="auto">
              <a:xfrm>
                <a:off x="3360" y="960"/>
                <a:ext cx="168" cy="192"/>
                <a:chOff x="1008" y="1584"/>
                <a:chExt cx="336" cy="384"/>
              </a:xfrm>
            </p:grpSpPr>
            <p:sp>
              <p:nvSpPr>
                <p:cNvPr id="9267" name="Rectangle 51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8" name="Rectangle 52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69" name="Rectangle 53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0" name="Rectangle 54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1" name="Rectangle 55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2" name="Rectangle 56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3" name="Rectangle 57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4" name="Rectangle 58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75" name="Group 59"/>
              <p:cNvGrpSpPr>
                <a:grpSpLocks/>
              </p:cNvGrpSpPr>
              <p:nvPr/>
            </p:nvGrpSpPr>
            <p:grpSpPr bwMode="auto">
              <a:xfrm>
                <a:off x="2784" y="1344"/>
                <a:ext cx="168" cy="192"/>
                <a:chOff x="1008" y="1584"/>
                <a:chExt cx="336" cy="384"/>
              </a:xfrm>
            </p:grpSpPr>
            <p:sp>
              <p:nvSpPr>
                <p:cNvPr id="9276" name="Rectangle 60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7" name="Rectangle 61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8" name="Rectangle 62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79" name="Rectangle 63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0" name="Rectangle 64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1" name="Rectangle 65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2" name="Rectangle 66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3" name="Rectangle 67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284" name="Group 68"/>
            <p:cNvGrpSpPr>
              <a:grpSpLocks/>
            </p:cNvGrpSpPr>
            <p:nvPr/>
          </p:nvGrpSpPr>
          <p:grpSpPr bwMode="auto">
            <a:xfrm>
              <a:off x="240" y="1968"/>
              <a:ext cx="3288" cy="1440"/>
              <a:chOff x="240" y="144"/>
              <a:chExt cx="3288" cy="1440"/>
            </a:xfrm>
          </p:grpSpPr>
          <p:grpSp>
            <p:nvGrpSpPr>
              <p:cNvPr id="9285" name="Group 69"/>
              <p:cNvGrpSpPr>
                <a:grpSpLocks/>
              </p:cNvGrpSpPr>
              <p:nvPr/>
            </p:nvGrpSpPr>
            <p:grpSpPr bwMode="auto">
              <a:xfrm>
                <a:off x="864" y="720"/>
                <a:ext cx="168" cy="192"/>
                <a:chOff x="1008" y="1584"/>
                <a:chExt cx="336" cy="384"/>
              </a:xfrm>
            </p:grpSpPr>
            <p:sp>
              <p:nvSpPr>
                <p:cNvPr id="9286" name="Rectangle 70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7" name="Rectangle 71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8" name="Rectangle 72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89" name="Rectangle 73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0" name="Rectangle 74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1" name="Rectangle 75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2" name="Rectangle 76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3" name="Rectangle 77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94" name="Group 78"/>
              <p:cNvGrpSpPr>
                <a:grpSpLocks/>
              </p:cNvGrpSpPr>
              <p:nvPr/>
            </p:nvGrpSpPr>
            <p:grpSpPr bwMode="auto">
              <a:xfrm>
                <a:off x="1200" y="1392"/>
                <a:ext cx="168" cy="192"/>
                <a:chOff x="1008" y="1584"/>
                <a:chExt cx="336" cy="384"/>
              </a:xfrm>
            </p:grpSpPr>
            <p:sp>
              <p:nvSpPr>
                <p:cNvPr id="9295" name="Rectangle 79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6" name="Rectangle 80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7" name="Rectangle 81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8" name="Rectangle 82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99" name="Rectangle 83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0" name="Rectangle 84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1" name="Rectangle 85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2" name="Rectangle 86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03" name="Group 87"/>
              <p:cNvGrpSpPr>
                <a:grpSpLocks/>
              </p:cNvGrpSpPr>
              <p:nvPr/>
            </p:nvGrpSpPr>
            <p:grpSpPr bwMode="auto">
              <a:xfrm>
                <a:off x="240" y="144"/>
                <a:ext cx="168" cy="192"/>
                <a:chOff x="1008" y="1584"/>
                <a:chExt cx="336" cy="384"/>
              </a:xfrm>
            </p:grpSpPr>
            <p:sp>
              <p:nvSpPr>
                <p:cNvPr id="9304" name="Rectangle 88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5" name="Rectangle 89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6" name="Rectangle 90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7" name="Rectangle 91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8" name="Rectangle 92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09" name="Rectangle 93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0" name="Rectangle 94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1" name="Rectangle 95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12" name="Group 96"/>
              <p:cNvGrpSpPr>
                <a:grpSpLocks/>
              </p:cNvGrpSpPr>
              <p:nvPr/>
            </p:nvGrpSpPr>
            <p:grpSpPr bwMode="auto">
              <a:xfrm>
                <a:off x="1824" y="144"/>
                <a:ext cx="168" cy="192"/>
                <a:chOff x="1008" y="1584"/>
                <a:chExt cx="336" cy="384"/>
              </a:xfrm>
            </p:grpSpPr>
            <p:sp>
              <p:nvSpPr>
                <p:cNvPr id="9313" name="Rectangle 97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4" name="Rectangle 98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5" name="Rectangle 99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6" name="Rectangle 100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7" name="Rectangle 101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8" name="Rectangle 102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19" name="Rectangle 103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0" name="Rectangle 104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21" name="Group 105"/>
              <p:cNvGrpSpPr>
                <a:grpSpLocks/>
              </p:cNvGrpSpPr>
              <p:nvPr/>
            </p:nvGrpSpPr>
            <p:grpSpPr bwMode="auto">
              <a:xfrm>
                <a:off x="2496" y="528"/>
                <a:ext cx="168" cy="192"/>
                <a:chOff x="1008" y="1584"/>
                <a:chExt cx="336" cy="384"/>
              </a:xfrm>
            </p:grpSpPr>
            <p:sp>
              <p:nvSpPr>
                <p:cNvPr id="9322" name="Rectangle 106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3" name="Rectangle 107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4" name="Rectangle 108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5" name="Rectangle 109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6" name="Rectangle 110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7" name="Rectangle 111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8" name="Rectangle 112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29" name="Rectangle 113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30" name="Group 114"/>
              <p:cNvGrpSpPr>
                <a:grpSpLocks/>
              </p:cNvGrpSpPr>
              <p:nvPr/>
            </p:nvGrpSpPr>
            <p:grpSpPr bwMode="auto">
              <a:xfrm>
                <a:off x="2016" y="1056"/>
                <a:ext cx="168" cy="192"/>
                <a:chOff x="1008" y="1584"/>
                <a:chExt cx="336" cy="384"/>
              </a:xfrm>
            </p:grpSpPr>
            <p:sp>
              <p:nvSpPr>
                <p:cNvPr id="9331" name="Rectangle 115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2" name="Rectangle 116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3" name="Rectangle 117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4" name="Rectangle 118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5" name="Rectangle 119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6" name="Rectangle 120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7" name="Rectangle 121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8" name="Rectangle 122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39" name="Group 123"/>
              <p:cNvGrpSpPr>
                <a:grpSpLocks/>
              </p:cNvGrpSpPr>
              <p:nvPr/>
            </p:nvGrpSpPr>
            <p:grpSpPr bwMode="auto">
              <a:xfrm>
                <a:off x="3360" y="960"/>
                <a:ext cx="168" cy="192"/>
                <a:chOff x="1008" y="1584"/>
                <a:chExt cx="336" cy="384"/>
              </a:xfrm>
            </p:grpSpPr>
            <p:sp>
              <p:nvSpPr>
                <p:cNvPr id="9340" name="Rectangle 124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1" name="Rectangle 125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2" name="Rectangle 126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3" name="Rectangle 127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4" name="Rectangle 128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5" name="Rectangle 129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6" name="Rectangle 130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7" name="Rectangle 131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48" name="Group 132"/>
              <p:cNvGrpSpPr>
                <a:grpSpLocks/>
              </p:cNvGrpSpPr>
              <p:nvPr/>
            </p:nvGrpSpPr>
            <p:grpSpPr bwMode="auto">
              <a:xfrm>
                <a:off x="2784" y="1344"/>
                <a:ext cx="168" cy="192"/>
                <a:chOff x="1008" y="1584"/>
                <a:chExt cx="336" cy="384"/>
              </a:xfrm>
            </p:grpSpPr>
            <p:sp>
              <p:nvSpPr>
                <p:cNvPr id="9349" name="Rectangle 133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0" name="Rectangle 134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1" name="Rectangle 135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2" name="Rectangle 136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3" name="Rectangle 137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4" name="Rectangle 138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5" name="Rectangle 139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56" name="Rectangle 140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357" name="Group 141"/>
            <p:cNvGrpSpPr>
              <a:grpSpLocks/>
            </p:cNvGrpSpPr>
            <p:nvPr/>
          </p:nvGrpSpPr>
          <p:grpSpPr bwMode="auto">
            <a:xfrm>
              <a:off x="4320" y="624"/>
              <a:ext cx="168" cy="192"/>
              <a:chOff x="1008" y="1584"/>
              <a:chExt cx="336" cy="384"/>
            </a:xfrm>
          </p:grpSpPr>
          <p:sp>
            <p:nvSpPr>
              <p:cNvPr id="9358" name="Rectangle 142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9" name="Rectangle 143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0" name="Rectangle 144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1" name="Rectangle 145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2" name="Rectangle 146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3" name="Rectangle 147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4" name="Rectangle 148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5" name="Rectangle 149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66" name="Group 150"/>
            <p:cNvGrpSpPr>
              <a:grpSpLocks/>
            </p:cNvGrpSpPr>
            <p:nvPr/>
          </p:nvGrpSpPr>
          <p:grpSpPr bwMode="auto">
            <a:xfrm>
              <a:off x="4656" y="1296"/>
              <a:ext cx="168" cy="192"/>
              <a:chOff x="1008" y="1584"/>
              <a:chExt cx="336" cy="384"/>
            </a:xfrm>
          </p:grpSpPr>
          <p:sp>
            <p:nvSpPr>
              <p:cNvPr id="9367" name="Rectangle 151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8" name="Rectangle 152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9" name="Rectangle 153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0" name="Rectangle 154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1" name="Rectangle 155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2" name="Rectangle 156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3" name="Rectangle 157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4" name="Rectangle 158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75" name="Group 159"/>
            <p:cNvGrpSpPr>
              <a:grpSpLocks/>
            </p:cNvGrpSpPr>
            <p:nvPr/>
          </p:nvGrpSpPr>
          <p:grpSpPr bwMode="auto">
            <a:xfrm>
              <a:off x="3696" y="48"/>
              <a:ext cx="168" cy="192"/>
              <a:chOff x="1008" y="1584"/>
              <a:chExt cx="336" cy="384"/>
            </a:xfrm>
          </p:grpSpPr>
          <p:sp>
            <p:nvSpPr>
              <p:cNvPr id="9376" name="Rectangle 160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7" name="Rectangle 161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8" name="Rectangle 162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9" name="Rectangle 163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0" name="Rectangle 164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1" name="Rectangle 165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2" name="Rectangle 166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3" name="Rectangle 167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84" name="Group 168"/>
            <p:cNvGrpSpPr>
              <a:grpSpLocks/>
            </p:cNvGrpSpPr>
            <p:nvPr/>
          </p:nvGrpSpPr>
          <p:grpSpPr bwMode="auto">
            <a:xfrm>
              <a:off x="5280" y="48"/>
              <a:ext cx="168" cy="192"/>
              <a:chOff x="1008" y="1584"/>
              <a:chExt cx="336" cy="384"/>
            </a:xfrm>
          </p:grpSpPr>
          <p:sp>
            <p:nvSpPr>
              <p:cNvPr id="9385" name="Rectangle 169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6" name="Rectangle 170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7" name="Rectangle 171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8" name="Rectangle 172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9" name="Rectangle 173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0" name="Rectangle 174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1" name="Rectangle 175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2" name="Rectangle 176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93" name="Group 177"/>
            <p:cNvGrpSpPr>
              <a:grpSpLocks/>
            </p:cNvGrpSpPr>
            <p:nvPr/>
          </p:nvGrpSpPr>
          <p:grpSpPr bwMode="auto">
            <a:xfrm>
              <a:off x="5472" y="960"/>
              <a:ext cx="168" cy="192"/>
              <a:chOff x="1008" y="1584"/>
              <a:chExt cx="336" cy="384"/>
            </a:xfrm>
          </p:grpSpPr>
          <p:sp>
            <p:nvSpPr>
              <p:cNvPr id="9394" name="Rectangle 178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5" name="Rectangle 179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6" name="Rectangle 180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7" name="Rectangle 181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8" name="Rectangle 182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99" name="Rectangle 183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0" name="Rectangle 184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1" name="Rectangle 185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02" name="Group 186"/>
            <p:cNvGrpSpPr>
              <a:grpSpLocks/>
            </p:cNvGrpSpPr>
            <p:nvPr/>
          </p:nvGrpSpPr>
          <p:grpSpPr bwMode="auto">
            <a:xfrm>
              <a:off x="4224" y="2400"/>
              <a:ext cx="168" cy="192"/>
              <a:chOff x="1008" y="1584"/>
              <a:chExt cx="336" cy="384"/>
            </a:xfrm>
          </p:grpSpPr>
          <p:sp>
            <p:nvSpPr>
              <p:cNvPr id="9403" name="Rectangle 187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4" name="Rectangle 188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5" name="Rectangle 189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6" name="Rectangle 190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7" name="Rectangle 191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8" name="Rectangle 192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09" name="Rectangle 193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0" name="Rectangle 194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11" name="Group 195"/>
            <p:cNvGrpSpPr>
              <a:grpSpLocks/>
            </p:cNvGrpSpPr>
            <p:nvPr/>
          </p:nvGrpSpPr>
          <p:grpSpPr bwMode="auto">
            <a:xfrm>
              <a:off x="4560" y="3072"/>
              <a:ext cx="168" cy="192"/>
              <a:chOff x="1008" y="1584"/>
              <a:chExt cx="336" cy="384"/>
            </a:xfrm>
          </p:grpSpPr>
          <p:sp>
            <p:nvSpPr>
              <p:cNvPr id="9412" name="Rectangle 196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3" name="Rectangle 197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4" name="Rectangle 198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5" name="Rectangle 199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6" name="Rectangle 200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7" name="Rectangle 201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8" name="Rectangle 202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19" name="Rectangle 203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20" name="Group 204"/>
            <p:cNvGrpSpPr>
              <a:grpSpLocks/>
            </p:cNvGrpSpPr>
            <p:nvPr/>
          </p:nvGrpSpPr>
          <p:grpSpPr bwMode="auto">
            <a:xfrm>
              <a:off x="3600" y="1824"/>
              <a:ext cx="168" cy="192"/>
              <a:chOff x="1008" y="1584"/>
              <a:chExt cx="336" cy="384"/>
            </a:xfrm>
          </p:grpSpPr>
          <p:sp>
            <p:nvSpPr>
              <p:cNvPr id="9421" name="Rectangle 205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2" name="Rectangle 206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3" name="Rectangle 207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4" name="Rectangle 208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5" name="Rectangle 209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6" name="Rectangle 210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7" name="Rectangle 211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8" name="Rectangle 212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29" name="Group 213"/>
            <p:cNvGrpSpPr>
              <a:grpSpLocks/>
            </p:cNvGrpSpPr>
            <p:nvPr/>
          </p:nvGrpSpPr>
          <p:grpSpPr bwMode="auto">
            <a:xfrm>
              <a:off x="5184" y="1824"/>
              <a:ext cx="168" cy="192"/>
              <a:chOff x="1008" y="1584"/>
              <a:chExt cx="336" cy="384"/>
            </a:xfrm>
          </p:grpSpPr>
          <p:sp>
            <p:nvSpPr>
              <p:cNvPr id="9430" name="Rectangle 214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1" name="Rectangle 215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2" name="Rectangle 216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3" name="Rectangle 217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4" name="Rectangle 218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5" name="Rectangle 219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6" name="Rectangle 220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7" name="Rectangle 221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38" name="Group 222"/>
            <p:cNvGrpSpPr>
              <a:grpSpLocks/>
            </p:cNvGrpSpPr>
            <p:nvPr/>
          </p:nvGrpSpPr>
          <p:grpSpPr bwMode="auto">
            <a:xfrm>
              <a:off x="5376" y="2736"/>
              <a:ext cx="168" cy="192"/>
              <a:chOff x="1008" y="1584"/>
              <a:chExt cx="336" cy="384"/>
            </a:xfrm>
          </p:grpSpPr>
          <p:sp>
            <p:nvSpPr>
              <p:cNvPr id="9439" name="Rectangle 223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0" name="Rectangle 224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1" name="Rectangle 225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2" name="Rectangle 226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3" name="Rectangle 227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4" name="Rectangle 228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5" name="Rectangle 229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6" name="Rectangle 230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47" name="Group 231"/>
            <p:cNvGrpSpPr>
              <a:grpSpLocks/>
            </p:cNvGrpSpPr>
            <p:nvPr/>
          </p:nvGrpSpPr>
          <p:grpSpPr bwMode="auto">
            <a:xfrm>
              <a:off x="3816" y="3840"/>
              <a:ext cx="168" cy="192"/>
              <a:chOff x="1008" y="1584"/>
              <a:chExt cx="336" cy="384"/>
            </a:xfrm>
          </p:grpSpPr>
          <p:sp>
            <p:nvSpPr>
              <p:cNvPr id="9448" name="Rectangle 232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49" name="Rectangle 233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0" name="Rectangle 234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1" name="Rectangle 235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2" name="Rectangle 236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3" name="Rectangle 237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4" name="Rectangle 238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5" name="Rectangle 239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56" name="Group 240"/>
            <p:cNvGrpSpPr>
              <a:grpSpLocks/>
            </p:cNvGrpSpPr>
            <p:nvPr/>
          </p:nvGrpSpPr>
          <p:grpSpPr bwMode="auto">
            <a:xfrm>
              <a:off x="5400" y="3840"/>
              <a:ext cx="168" cy="192"/>
              <a:chOff x="1008" y="1584"/>
              <a:chExt cx="336" cy="384"/>
            </a:xfrm>
          </p:grpSpPr>
          <p:sp>
            <p:nvSpPr>
              <p:cNvPr id="9457" name="Rectangle 241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8" name="Rectangle 242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59" name="Rectangle 243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0" name="Rectangle 244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1" name="Rectangle 245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2" name="Rectangle 246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3" name="Rectangle 247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4" name="Rectangle 248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65" name="Group 249"/>
            <p:cNvGrpSpPr>
              <a:grpSpLocks/>
            </p:cNvGrpSpPr>
            <p:nvPr/>
          </p:nvGrpSpPr>
          <p:grpSpPr bwMode="auto">
            <a:xfrm>
              <a:off x="96" y="3744"/>
              <a:ext cx="168" cy="192"/>
              <a:chOff x="1008" y="1584"/>
              <a:chExt cx="336" cy="384"/>
            </a:xfrm>
          </p:grpSpPr>
          <p:sp>
            <p:nvSpPr>
              <p:cNvPr id="9466" name="Rectangle 250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7" name="Rectangle 251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8" name="Rectangle 252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69" name="Rectangle 253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0" name="Rectangle 254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1" name="Rectangle 255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2" name="Rectangle 256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3" name="Rectangle 257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74" name="Group 258"/>
            <p:cNvGrpSpPr>
              <a:grpSpLocks/>
            </p:cNvGrpSpPr>
            <p:nvPr/>
          </p:nvGrpSpPr>
          <p:grpSpPr bwMode="auto">
            <a:xfrm>
              <a:off x="1680" y="3744"/>
              <a:ext cx="168" cy="192"/>
              <a:chOff x="1008" y="1584"/>
              <a:chExt cx="336" cy="384"/>
            </a:xfrm>
          </p:grpSpPr>
          <p:sp>
            <p:nvSpPr>
              <p:cNvPr id="9475" name="Rectangle 259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6" name="Rectangle 260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7" name="Rectangle 261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8" name="Rectangle 262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79" name="Rectangle 263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0" name="Rectangle 264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1" name="Rectangle 265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2" name="Rectangle 266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83" name="Group 267"/>
            <p:cNvGrpSpPr>
              <a:grpSpLocks/>
            </p:cNvGrpSpPr>
            <p:nvPr/>
          </p:nvGrpSpPr>
          <p:grpSpPr bwMode="auto">
            <a:xfrm>
              <a:off x="2352" y="4128"/>
              <a:ext cx="168" cy="192"/>
              <a:chOff x="1008" y="1584"/>
              <a:chExt cx="336" cy="384"/>
            </a:xfrm>
          </p:grpSpPr>
          <p:sp>
            <p:nvSpPr>
              <p:cNvPr id="9484" name="Rectangle 268"/>
              <p:cNvSpPr>
                <a:spLocks noChangeArrowheads="1"/>
              </p:cNvSpPr>
              <p:nvPr/>
            </p:nvSpPr>
            <p:spPr bwMode="hidden">
              <a:xfrm>
                <a:off x="1104" y="1824"/>
                <a:ext cx="96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5" name="Rectangle 269"/>
              <p:cNvSpPr>
                <a:spLocks noChangeArrowheads="1"/>
              </p:cNvSpPr>
              <p:nvPr/>
            </p:nvSpPr>
            <p:spPr bwMode="hidden">
              <a:xfrm>
                <a:off x="1200" y="1776"/>
                <a:ext cx="48" cy="9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6" name="Rectangle 270"/>
              <p:cNvSpPr>
                <a:spLocks noChangeArrowheads="1"/>
              </p:cNvSpPr>
              <p:nvPr/>
            </p:nvSpPr>
            <p:spPr bwMode="hidden">
              <a:xfrm>
                <a:off x="1104" y="1680"/>
                <a:ext cx="48" cy="14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7" name="Rectangle 271"/>
              <p:cNvSpPr>
                <a:spLocks noChangeArrowheads="1"/>
              </p:cNvSpPr>
              <p:nvPr/>
            </p:nvSpPr>
            <p:spPr bwMode="hidden">
              <a:xfrm>
                <a:off x="1152" y="1680"/>
                <a:ext cx="192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8" name="Rectangle 272"/>
              <p:cNvSpPr>
                <a:spLocks noChangeArrowheads="1"/>
              </p:cNvSpPr>
              <p:nvPr/>
            </p:nvSpPr>
            <p:spPr bwMode="hidden">
              <a:xfrm>
                <a:off x="1296" y="1728"/>
                <a:ext cx="48" cy="240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89" name="Rectangle 273"/>
              <p:cNvSpPr>
                <a:spLocks noChangeArrowheads="1"/>
              </p:cNvSpPr>
              <p:nvPr/>
            </p:nvSpPr>
            <p:spPr bwMode="hidden">
              <a:xfrm>
                <a:off x="1008" y="1920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0" name="Rectangle 274"/>
              <p:cNvSpPr>
                <a:spLocks noChangeArrowheads="1"/>
              </p:cNvSpPr>
              <p:nvPr/>
            </p:nvSpPr>
            <p:spPr bwMode="hidden">
              <a:xfrm>
                <a:off x="1008" y="1584"/>
                <a:ext cx="48" cy="336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1" name="Rectangle 275"/>
              <p:cNvSpPr>
                <a:spLocks noChangeArrowheads="1"/>
              </p:cNvSpPr>
              <p:nvPr/>
            </p:nvSpPr>
            <p:spPr bwMode="hidden">
              <a:xfrm>
                <a:off x="1056" y="1584"/>
                <a:ext cx="288" cy="48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496" name="Rectangle 280"/>
          <p:cNvSpPr>
            <a:spLocks noChangeArrowheads="1"/>
          </p:cNvSpPr>
          <p:nvPr/>
        </p:nvSpPr>
        <p:spPr bwMode="invGray">
          <a:xfrm rot="5400000">
            <a:off x="265113" y="2779713"/>
            <a:ext cx="1524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98" name="Rectangle 282"/>
          <p:cNvSpPr>
            <a:spLocks noChangeArrowheads="1"/>
          </p:cNvSpPr>
          <p:nvPr/>
        </p:nvSpPr>
        <p:spPr bwMode="invGray">
          <a:xfrm rot="5400000">
            <a:off x="455613" y="2665413"/>
            <a:ext cx="762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99" name="Rectangle 283"/>
          <p:cNvSpPr>
            <a:spLocks noChangeArrowheads="1"/>
          </p:cNvSpPr>
          <p:nvPr/>
        </p:nvSpPr>
        <p:spPr bwMode="invGray">
          <a:xfrm rot="5400000">
            <a:off x="303213" y="2894013"/>
            <a:ext cx="762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00" name="Rectangle 284"/>
          <p:cNvSpPr>
            <a:spLocks noChangeArrowheads="1"/>
          </p:cNvSpPr>
          <p:nvPr/>
        </p:nvSpPr>
        <p:spPr bwMode="invGray">
          <a:xfrm rot="5400000">
            <a:off x="-39687" y="2779713"/>
            <a:ext cx="4572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01" name="Rectangle 285"/>
          <p:cNvSpPr>
            <a:spLocks noChangeArrowheads="1"/>
          </p:cNvSpPr>
          <p:nvPr/>
        </p:nvSpPr>
        <p:spPr bwMode="invGray">
          <a:xfrm rot="5400000">
            <a:off x="455613" y="2360613"/>
            <a:ext cx="76200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02" name="Rectangle 286"/>
          <p:cNvSpPr>
            <a:spLocks noChangeArrowheads="1"/>
          </p:cNvSpPr>
          <p:nvPr/>
        </p:nvSpPr>
        <p:spPr bwMode="invGray">
          <a:xfrm rot="5400000">
            <a:off x="-1296987" y="4646613"/>
            <a:ext cx="4040187" cy="777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518" name="Group 302"/>
          <p:cNvGrpSpPr>
            <a:grpSpLocks/>
          </p:cNvGrpSpPr>
          <p:nvPr/>
        </p:nvGrpSpPr>
        <p:grpSpPr bwMode="auto">
          <a:xfrm>
            <a:off x="303213" y="2894013"/>
            <a:ext cx="8688387" cy="77787"/>
            <a:chOff x="191" y="1823"/>
            <a:chExt cx="5473" cy="49"/>
          </a:xfrm>
        </p:grpSpPr>
        <p:sp>
          <p:nvSpPr>
            <p:cNvPr id="9497" name="Rectangle 281"/>
            <p:cNvSpPr>
              <a:spLocks noChangeArrowheads="1"/>
            </p:cNvSpPr>
            <p:nvPr userDrawn="1"/>
          </p:nvSpPr>
          <p:spPr bwMode="invGray">
            <a:xfrm rot="5400000">
              <a:off x="215" y="1799"/>
              <a:ext cx="48" cy="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03" name="Rectangle 287"/>
            <p:cNvSpPr>
              <a:spLocks noChangeArrowheads="1"/>
            </p:cNvSpPr>
            <p:nvPr userDrawn="1"/>
          </p:nvSpPr>
          <p:spPr bwMode="invGray">
            <a:xfrm>
              <a:off x="288" y="1824"/>
              <a:ext cx="240" cy="4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04" name="Rectangle 288"/>
            <p:cNvSpPr>
              <a:spLocks noChangeArrowheads="1"/>
            </p:cNvSpPr>
            <p:nvPr userDrawn="1"/>
          </p:nvSpPr>
          <p:spPr bwMode="invGray">
            <a:xfrm>
              <a:off x="528" y="1824"/>
              <a:ext cx="5136" cy="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05" name="Rectangle 289"/>
          <p:cNvSpPr>
            <a:spLocks noChangeArrowheads="1"/>
          </p:cNvSpPr>
          <p:nvPr/>
        </p:nvSpPr>
        <p:spPr bwMode="invGray">
          <a:xfrm rot="5400000">
            <a:off x="417513" y="2932113"/>
            <a:ext cx="304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517" name="Group 301"/>
          <p:cNvGrpSpPr>
            <a:grpSpLocks/>
          </p:cNvGrpSpPr>
          <p:nvPr/>
        </p:nvGrpSpPr>
        <p:grpSpPr bwMode="auto">
          <a:xfrm>
            <a:off x="152400" y="0"/>
            <a:ext cx="457200" cy="6705600"/>
            <a:chOff x="96" y="0"/>
            <a:chExt cx="288" cy="4224"/>
          </a:xfrm>
        </p:grpSpPr>
        <p:grpSp>
          <p:nvGrpSpPr>
            <p:cNvPr id="9516" name="Group 300"/>
            <p:cNvGrpSpPr>
              <a:grpSpLocks/>
            </p:cNvGrpSpPr>
            <p:nvPr userDrawn="1"/>
          </p:nvGrpSpPr>
          <p:grpSpPr bwMode="auto">
            <a:xfrm>
              <a:off x="96" y="0"/>
              <a:ext cx="288" cy="1584"/>
              <a:chOff x="96" y="0"/>
              <a:chExt cx="288" cy="1584"/>
            </a:xfrm>
          </p:grpSpPr>
          <p:sp>
            <p:nvSpPr>
              <p:cNvPr id="9493" name="Rectangle 277"/>
              <p:cNvSpPr>
                <a:spLocks noChangeArrowheads="1"/>
              </p:cNvSpPr>
              <p:nvPr userDrawn="1"/>
            </p:nvSpPr>
            <p:spPr bwMode="ltGray">
              <a:xfrm>
                <a:off x="96" y="1488"/>
                <a:ext cx="288" cy="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94" name="Rectangle 278"/>
              <p:cNvSpPr>
                <a:spLocks noChangeArrowheads="1"/>
              </p:cNvSpPr>
              <p:nvPr userDrawn="1"/>
            </p:nvSpPr>
            <p:spPr bwMode="ltGray">
              <a:xfrm>
                <a:off x="96" y="0"/>
                <a:ext cx="288" cy="148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515" name="Group 299"/>
            <p:cNvGrpSpPr>
              <a:grpSpLocks/>
            </p:cNvGrpSpPr>
            <p:nvPr userDrawn="1"/>
          </p:nvGrpSpPr>
          <p:grpSpPr bwMode="auto">
            <a:xfrm>
              <a:off x="96" y="2016"/>
              <a:ext cx="288" cy="2208"/>
              <a:chOff x="96" y="2016"/>
              <a:chExt cx="288" cy="2208"/>
            </a:xfrm>
          </p:grpSpPr>
          <p:sp>
            <p:nvSpPr>
              <p:cNvPr id="9507" name="Rectangle 291"/>
              <p:cNvSpPr>
                <a:spLocks noChangeArrowheads="1"/>
              </p:cNvSpPr>
              <p:nvPr userDrawn="1"/>
            </p:nvSpPr>
            <p:spPr bwMode="ltGray">
              <a:xfrm>
                <a:off x="96" y="2016"/>
                <a:ext cx="288" cy="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08" name="Rectangle 292"/>
              <p:cNvSpPr>
                <a:spLocks noChangeArrowheads="1"/>
              </p:cNvSpPr>
              <p:nvPr userDrawn="1"/>
            </p:nvSpPr>
            <p:spPr bwMode="ltGray">
              <a:xfrm>
                <a:off x="96" y="2112"/>
                <a:ext cx="288" cy="21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509" name="Rectangle 293"/>
          <p:cNvSpPr>
            <a:spLocks noGrp="1" noChangeArrowheads="1"/>
          </p:cNvSpPr>
          <p:nvPr>
            <p:ph type="ctrTitle"/>
          </p:nvPr>
        </p:nvSpPr>
        <p:spPr>
          <a:xfrm>
            <a:off x="1143000" y="1676400"/>
            <a:ext cx="7772400" cy="1143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9510" name="Rectangle 29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9511" name="Rectangle 295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51F96A0-9816-462B-816A-E2B4C7A7CE4C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9512" name="Rectangle 29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513" name="Rectangle 29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129A203-1EE4-4427-9126-EA1DA66CC6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6" grpId="0" animBg="1"/>
      <p:bldP spid="9498" grpId="0" animBg="1"/>
      <p:bldP spid="9499" grpId="0" animBg="1"/>
      <p:bldP spid="9500" grpId="0" animBg="1"/>
      <p:bldP spid="9501" grpId="0" animBg="1"/>
      <p:bldP spid="9502" grpId="0" animBg="1"/>
      <p:bldP spid="9505" grpId="0" animBg="1"/>
      <p:bldP spid="9509" grpId="0" autoUpdateAnimBg="0"/>
      <p:bldP spid="9510" grpId="0" build="p" autoUpdateAnimBg="0" advAuto="0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95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1F96A0-9816-462B-816A-E2B4C7A7CE4C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29A203-1EE4-4427-9126-EA1DA66C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2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3048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1F96A0-9816-462B-816A-E2B4C7A7CE4C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29A203-1EE4-4427-9126-EA1DA66C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5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1F96A0-9816-462B-816A-E2B4C7A7CE4C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29A203-1EE4-4427-9126-EA1DA66C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8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1F96A0-9816-462B-816A-E2B4C7A7CE4C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29A203-1EE4-4427-9126-EA1DA66C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1F96A0-9816-462B-816A-E2B4C7A7CE4C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29A203-1EE4-4427-9126-EA1DA66C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4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1F96A0-9816-462B-816A-E2B4C7A7CE4C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29A203-1EE4-4427-9126-EA1DA66C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8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1F96A0-9816-462B-816A-E2B4C7A7CE4C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29A203-1EE4-4427-9126-EA1DA66C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5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1F96A0-9816-462B-816A-E2B4C7A7CE4C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29A203-1EE4-4427-9126-EA1DA66C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9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1F96A0-9816-462B-816A-E2B4C7A7CE4C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29A203-1EE4-4427-9126-EA1DA66C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9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1F96A0-9816-462B-816A-E2B4C7A7CE4C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29A203-1EE4-4427-9126-EA1DA66C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2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3" name="Group 329"/>
          <p:cNvGrpSpPr>
            <a:grpSpLocks/>
          </p:cNvGrpSpPr>
          <p:nvPr/>
        </p:nvGrpSpPr>
        <p:grpSpPr bwMode="auto">
          <a:xfrm>
            <a:off x="150813" y="0"/>
            <a:ext cx="8840787" cy="6858000"/>
            <a:chOff x="95" y="0"/>
            <a:chExt cx="5569" cy="4320"/>
          </a:xfrm>
        </p:grpSpPr>
        <p:grpSp>
          <p:nvGrpSpPr>
            <p:cNvPr id="1032" name="Group 8"/>
            <p:cNvGrpSpPr>
              <a:grpSpLocks/>
            </p:cNvGrpSpPr>
            <p:nvPr/>
          </p:nvGrpSpPr>
          <p:grpSpPr bwMode="auto">
            <a:xfrm>
              <a:off x="96" y="48"/>
              <a:ext cx="5544" cy="4272"/>
              <a:chOff x="96" y="48"/>
              <a:chExt cx="5544" cy="4272"/>
            </a:xfrm>
          </p:grpSpPr>
          <p:grpSp>
            <p:nvGrpSpPr>
              <p:cNvPr id="1033" name="Group 9"/>
              <p:cNvGrpSpPr>
                <a:grpSpLocks/>
              </p:cNvGrpSpPr>
              <p:nvPr/>
            </p:nvGrpSpPr>
            <p:grpSpPr bwMode="auto">
              <a:xfrm>
                <a:off x="864" y="144"/>
                <a:ext cx="2664" cy="1440"/>
                <a:chOff x="864" y="144"/>
                <a:chExt cx="2664" cy="1440"/>
              </a:xfrm>
            </p:grpSpPr>
            <p:grpSp>
              <p:nvGrpSpPr>
                <p:cNvPr id="1034" name="Group 10"/>
                <p:cNvGrpSpPr>
                  <a:grpSpLocks/>
                </p:cNvGrpSpPr>
                <p:nvPr/>
              </p:nvGrpSpPr>
              <p:grpSpPr bwMode="auto">
                <a:xfrm>
                  <a:off x="864" y="720"/>
                  <a:ext cx="168" cy="192"/>
                  <a:chOff x="1008" y="1584"/>
                  <a:chExt cx="336" cy="384"/>
                </a:xfrm>
              </p:grpSpPr>
              <p:sp>
                <p:nvSpPr>
                  <p:cNvPr id="1035" name="Rectangle 11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6" name="Rectangle 12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" name="Rectangle 13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8" name="Rectangle 14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9" name="Rectangle 15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" name="Rectangle 16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1" name="Rectangle 17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2" name="Rectangle 18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43" name="Group 19"/>
                <p:cNvGrpSpPr>
                  <a:grpSpLocks/>
                </p:cNvGrpSpPr>
                <p:nvPr/>
              </p:nvGrpSpPr>
              <p:grpSpPr bwMode="auto">
                <a:xfrm>
                  <a:off x="1200" y="1392"/>
                  <a:ext cx="168" cy="192"/>
                  <a:chOff x="1008" y="1584"/>
                  <a:chExt cx="336" cy="384"/>
                </a:xfrm>
              </p:grpSpPr>
              <p:sp>
                <p:nvSpPr>
                  <p:cNvPr id="1044" name="Rectangle 20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5" name="Rectangle 21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6" name="Rectangle 22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7" name="Rectangle 23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8" name="Rectangle 24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9" name="Rectangle 25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0" name="Rectangle 26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1" name="Rectangle 27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52" name="Group 28"/>
                <p:cNvGrpSpPr>
                  <a:grpSpLocks/>
                </p:cNvGrpSpPr>
                <p:nvPr/>
              </p:nvGrpSpPr>
              <p:grpSpPr bwMode="auto">
                <a:xfrm>
                  <a:off x="1824" y="144"/>
                  <a:ext cx="168" cy="192"/>
                  <a:chOff x="1008" y="1584"/>
                  <a:chExt cx="336" cy="384"/>
                </a:xfrm>
              </p:grpSpPr>
              <p:sp>
                <p:nvSpPr>
                  <p:cNvPr id="1053" name="Rectangle 29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4" name="Rectangle 30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5" name="Rectangle 31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6" name="Rectangle 32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7" name="Rectangle 33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8" name="Rectangle 34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9" name="Rectangle 35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0" name="Rectangle 36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61" name="Group 37"/>
                <p:cNvGrpSpPr>
                  <a:grpSpLocks/>
                </p:cNvGrpSpPr>
                <p:nvPr/>
              </p:nvGrpSpPr>
              <p:grpSpPr bwMode="auto">
                <a:xfrm>
                  <a:off x="2496" y="528"/>
                  <a:ext cx="168" cy="192"/>
                  <a:chOff x="1008" y="1584"/>
                  <a:chExt cx="336" cy="384"/>
                </a:xfrm>
              </p:grpSpPr>
              <p:sp>
                <p:nvSpPr>
                  <p:cNvPr id="1062" name="Rectangle 38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3" name="Rectangle 39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4" name="Rectangle 40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5" name="Rectangle 41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6" name="Rectangle 42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7" name="Rectangle 43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8" name="Rectangle 44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9" name="Rectangle 45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70" name="Group 46"/>
                <p:cNvGrpSpPr>
                  <a:grpSpLocks/>
                </p:cNvGrpSpPr>
                <p:nvPr/>
              </p:nvGrpSpPr>
              <p:grpSpPr bwMode="auto">
                <a:xfrm>
                  <a:off x="2016" y="1056"/>
                  <a:ext cx="168" cy="192"/>
                  <a:chOff x="1008" y="1584"/>
                  <a:chExt cx="336" cy="384"/>
                </a:xfrm>
              </p:grpSpPr>
              <p:sp>
                <p:nvSpPr>
                  <p:cNvPr id="1071" name="Rectangle 47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2" name="Rectangle 48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3" name="Rectangle 49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4" name="Rectangle 50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5" name="Rectangle 51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6" name="Rectangle 52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7" name="Rectangle 53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8" name="Rectangle 54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79" name="Group 55"/>
                <p:cNvGrpSpPr>
                  <a:grpSpLocks/>
                </p:cNvGrpSpPr>
                <p:nvPr/>
              </p:nvGrpSpPr>
              <p:grpSpPr bwMode="auto">
                <a:xfrm>
                  <a:off x="3360" y="960"/>
                  <a:ext cx="168" cy="192"/>
                  <a:chOff x="1008" y="1584"/>
                  <a:chExt cx="336" cy="384"/>
                </a:xfrm>
              </p:grpSpPr>
              <p:sp>
                <p:nvSpPr>
                  <p:cNvPr id="1080" name="Rectangle 56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1" name="Rectangle 57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2" name="Rectangle 58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3" name="Rectangle 59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4" name="Rectangle 60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5" name="Rectangle 61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6" name="Rectangle 62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Rectangle 63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8" name="Group 64"/>
                <p:cNvGrpSpPr>
                  <a:grpSpLocks/>
                </p:cNvGrpSpPr>
                <p:nvPr/>
              </p:nvGrpSpPr>
              <p:grpSpPr bwMode="auto">
                <a:xfrm>
                  <a:off x="2784" y="1344"/>
                  <a:ext cx="168" cy="192"/>
                  <a:chOff x="1008" y="1584"/>
                  <a:chExt cx="336" cy="384"/>
                </a:xfrm>
              </p:grpSpPr>
              <p:sp>
                <p:nvSpPr>
                  <p:cNvPr id="1089" name="Rectangle 65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Rectangle 66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Rectangle 67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Rectangle 68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Rectangle 69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Rectangle 70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Rectangle 71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Rectangle 72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97" name="Group 73"/>
              <p:cNvGrpSpPr>
                <a:grpSpLocks/>
              </p:cNvGrpSpPr>
              <p:nvPr/>
            </p:nvGrpSpPr>
            <p:grpSpPr bwMode="auto">
              <a:xfrm>
                <a:off x="240" y="1968"/>
                <a:ext cx="3288" cy="1440"/>
                <a:chOff x="240" y="144"/>
                <a:chExt cx="3288" cy="1440"/>
              </a:xfrm>
            </p:grpSpPr>
            <p:grpSp>
              <p:nvGrpSpPr>
                <p:cNvPr id="1098" name="Group 74"/>
                <p:cNvGrpSpPr>
                  <a:grpSpLocks/>
                </p:cNvGrpSpPr>
                <p:nvPr/>
              </p:nvGrpSpPr>
              <p:grpSpPr bwMode="auto">
                <a:xfrm>
                  <a:off x="864" y="720"/>
                  <a:ext cx="168" cy="192"/>
                  <a:chOff x="1008" y="1584"/>
                  <a:chExt cx="336" cy="384"/>
                </a:xfrm>
              </p:grpSpPr>
              <p:sp>
                <p:nvSpPr>
                  <p:cNvPr id="1099" name="Rectangle 75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Rectangle 76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Rectangle 77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Rectangle 78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Rectangle 79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Rectangle 80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Rectangle 81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Rectangle 82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07" name="Group 83"/>
                <p:cNvGrpSpPr>
                  <a:grpSpLocks/>
                </p:cNvGrpSpPr>
                <p:nvPr/>
              </p:nvGrpSpPr>
              <p:grpSpPr bwMode="auto">
                <a:xfrm>
                  <a:off x="1200" y="1392"/>
                  <a:ext cx="168" cy="192"/>
                  <a:chOff x="1008" y="1584"/>
                  <a:chExt cx="336" cy="384"/>
                </a:xfrm>
              </p:grpSpPr>
              <p:sp>
                <p:nvSpPr>
                  <p:cNvPr id="1108" name="Rectangle 84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Rectangle 85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Rectangle 86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Rectangle 87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Rectangle 88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Rectangle 89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Rectangle 90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Rectangle 91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16" name="Group 92"/>
                <p:cNvGrpSpPr>
                  <a:grpSpLocks/>
                </p:cNvGrpSpPr>
                <p:nvPr/>
              </p:nvGrpSpPr>
              <p:grpSpPr bwMode="auto">
                <a:xfrm>
                  <a:off x="240" y="144"/>
                  <a:ext cx="168" cy="192"/>
                  <a:chOff x="1008" y="1584"/>
                  <a:chExt cx="336" cy="384"/>
                </a:xfrm>
              </p:grpSpPr>
              <p:sp>
                <p:nvSpPr>
                  <p:cNvPr id="1117" name="Rectangle 93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Rectangle 94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Rectangle 95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Rectangle 96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Rectangle 97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Rectangle 98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Rectangle 99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Rectangle 100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25" name="Group 101"/>
                <p:cNvGrpSpPr>
                  <a:grpSpLocks/>
                </p:cNvGrpSpPr>
                <p:nvPr/>
              </p:nvGrpSpPr>
              <p:grpSpPr bwMode="auto">
                <a:xfrm>
                  <a:off x="1824" y="144"/>
                  <a:ext cx="168" cy="192"/>
                  <a:chOff x="1008" y="1584"/>
                  <a:chExt cx="336" cy="384"/>
                </a:xfrm>
              </p:grpSpPr>
              <p:sp>
                <p:nvSpPr>
                  <p:cNvPr id="1126" name="Rectangle 102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Rectangle 103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8" name="Rectangle 104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Rectangle 105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Rectangle 106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Rectangle 107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Rectangle 108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Rectangle 109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34" name="Group 110"/>
                <p:cNvGrpSpPr>
                  <a:grpSpLocks/>
                </p:cNvGrpSpPr>
                <p:nvPr/>
              </p:nvGrpSpPr>
              <p:grpSpPr bwMode="auto">
                <a:xfrm>
                  <a:off x="2496" y="528"/>
                  <a:ext cx="168" cy="192"/>
                  <a:chOff x="1008" y="1584"/>
                  <a:chExt cx="336" cy="384"/>
                </a:xfrm>
              </p:grpSpPr>
              <p:sp>
                <p:nvSpPr>
                  <p:cNvPr id="1135" name="Rectangle 111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Rectangle 112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Rectangle 113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Rectangle 114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Rectangle 115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Rectangle 116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Rectangle 117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Rectangle 118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43" name="Group 119"/>
                <p:cNvGrpSpPr>
                  <a:grpSpLocks/>
                </p:cNvGrpSpPr>
                <p:nvPr/>
              </p:nvGrpSpPr>
              <p:grpSpPr bwMode="auto">
                <a:xfrm>
                  <a:off x="2016" y="1056"/>
                  <a:ext cx="168" cy="192"/>
                  <a:chOff x="1008" y="1584"/>
                  <a:chExt cx="336" cy="384"/>
                </a:xfrm>
              </p:grpSpPr>
              <p:sp>
                <p:nvSpPr>
                  <p:cNvPr id="1144" name="Rectangle 120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Rectangle 121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Rectangle 122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Rectangle 123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Rectangle 124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Rectangle 125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Rectangle 126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Rectangle 127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52" name="Group 128"/>
                <p:cNvGrpSpPr>
                  <a:grpSpLocks/>
                </p:cNvGrpSpPr>
                <p:nvPr/>
              </p:nvGrpSpPr>
              <p:grpSpPr bwMode="auto">
                <a:xfrm>
                  <a:off x="3360" y="960"/>
                  <a:ext cx="168" cy="192"/>
                  <a:chOff x="1008" y="1584"/>
                  <a:chExt cx="336" cy="384"/>
                </a:xfrm>
              </p:grpSpPr>
              <p:sp>
                <p:nvSpPr>
                  <p:cNvPr id="1153" name="Rectangle 129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Rectangle 130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Rectangle 131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Rectangle 132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Rectangle 133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Rectangle 134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Rectangle 135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Rectangle 136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61" name="Group 137"/>
                <p:cNvGrpSpPr>
                  <a:grpSpLocks/>
                </p:cNvGrpSpPr>
                <p:nvPr/>
              </p:nvGrpSpPr>
              <p:grpSpPr bwMode="auto">
                <a:xfrm>
                  <a:off x="2784" y="1344"/>
                  <a:ext cx="168" cy="192"/>
                  <a:chOff x="1008" y="1584"/>
                  <a:chExt cx="336" cy="384"/>
                </a:xfrm>
              </p:grpSpPr>
              <p:sp>
                <p:nvSpPr>
                  <p:cNvPr id="1162" name="Rectangle 138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824"/>
                    <a:ext cx="96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Rectangle 139"/>
                  <p:cNvSpPr>
                    <a:spLocks noChangeArrowheads="1"/>
                  </p:cNvSpPr>
                  <p:nvPr/>
                </p:nvSpPr>
                <p:spPr bwMode="hidden">
                  <a:xfrm>
                    <a:off x="1200" y="1776"/>
                    <a:ext cx="48" cy="9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Rectangle 140"/>
                  <p:cNvSpPr>
                    <a:spLocks noChangeArrowheads="1"/>
                  </p:cNvSpPr>
                  <p:nvPr/>
                </p:nvSpPr>
                <p:spPr bwMode="hidden">
                  <a:xfrm>
                    <a:off x="1104" y="1680"/>
                    <a:ext cx="48" cy="144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Rectangle 141"/>
                  <p:cNvSpPr>
                    <a:spLocks noChangeArrowheads="1"/>
                  </p:cNvSpPr>
                  <p:nvPr/>
                </p:nvSpPr>
                <p:spPr bwMode="hidden">
                  <a:xfrm>
                    <a:off x="1152" y="1680"/>
                    <a:ext cx="192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Rectangle 142"/>
                  <p:cNvSpPr>
                    <a:spLocks noChangeArrowheads="1"/>
                  </p:cNvSpPr>
                  <p:nvPr/>
                </p:nvSpPr>
                <p:spPr bwMode="hidden">
                  <a:xfrm>
                    <a:off x="1296" y="1728"/>
                    <a:ext cx="48" cy="240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Rectangle 143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920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Rectangle 144"/>
                  <p:cNvSpPr>
                    <a:spLocks noChangeArrowheads="1"/>
                  </p:cNvSpPr>
                  <p:nvPr/>
                </p:nvSpPr>
                <p:spPr bwMode="hidden">
                  <a:xfrm>
                    <a:off x="1008" y="1584"/>
                    <a:ext cx="48" cy="336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Rectangle 145"/>
                  <p:cNvSpPr>
                    <a:spLocks noChangeArrowheads="1"/>
                  </p:cNvSpPr>
                  <p:nvPr/>
                </p:nvSpPr>
                <p:spPr bwMode="hidden">
                  <a:xfrm>
                    <a:off x="1056" y="1584"/>
                    <a:ext cx="288" cy="48"/>
                  </a:xfrm>
                  <a:prstGeom prst="rect">
                    <a:avLst/>
                  </a:prstGeom>
                  <a:solidFill>
                    <a:schemeClr val="folHlink">
                      <a:alpha val="50000"/>
                    </a:scheme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70" name="Group 146"/>
              <p:cNvGrpSpPr>
                <a:grpSpLocks/>
              </p:cNvGrpSpPr>
              <p:nvPr/>
            </p:nvGrpSpPr>
            <p:grpSpPr bwMode="auto">
              <a:xfrm>
                <a:off x="4320" y="624"/>
                <a:ext cx="168" cy="192"/>
                <a:chOff x="1008" y="1584"/>
                <a:chExt cx="336" cy="384"/>
              </a:xfrm>
            </p:grpSpPr>
            <p:sp>
              <p:nvSpPr>
                <p:cNvPr id="1171" name="Rectangle 147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2" name="Rectangle 148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3" name="Rectangle 149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4" name="Rectangle 150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5" name="Rectangle 151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6" name="Rectangle 152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7" name="Rectangle 153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8" name="Rectangle 154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79" name="Group 155"/>
              <p:cNvGrpSpPr>
                <a:grpSpLocks/>
              </p:cNvGrpSpPr>
              <p:nvPr/>
            </p:nvGrpSpPr>
            <p:grpSpPr bwMode="auto">
              <a:xfrm>
                <a:off x="4656" y="1296"/>
                <a:ext cx="168" cy="192"/>
                <a:chOff x="1008" y="1584"/>
                <a:chExt cx="336" cy="384"/>
              </a:xfrm>
            </p:grpSpPr>
            <p:sp>
              <p:nvSpPr>
                <p:cNvPr id="1180" name="Rectangle 156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1" name="Rectangle 157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2" name="Rectangle 158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3" name="Rectangle 159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4" name="Rectangle 160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5" name="Rectangle 161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6" name="Rectangle 162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7" name="Rectangle 163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8" name="Group 164"/>
              <p:cNvGrpSpPr>
                <a:grpSpLocks/>
              </p:cNvGrpSpPr>
              <p:nvPr/>
            </p:nvGrpSpPr>
            <p:grpSpPr bwMode="auto">
              <a:xfrm>
                <a:off x="3696" y="48"/>
                <a:ext cx="168" cy="192"/>
                <a:chOff x="1008" y="1584"/>
                <a:chExt cx="336" cy="384"/>
              </a:xfrm>
            </p:grpSpPr>
            <p:sp>
              <p:nvSpPr>
                <p:cNvPr id="1189" name="Rectangle 165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0" name="Rectangle 166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1" name="Rectangle 167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2" name="Rectangle 168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3" name="Rectangle 169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4" name="Rectangle 170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5" name="Rectangle 171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6" name="Rectangle 172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97" name="Group 173"/>
              <p:cNvGrpSpPr>
                <a:grpSpLocks/>
              </p:cNvGrpSpPr>
              <p:nvPr/>
            </p:nvGrpSpPr>
            <p:grpSpPr bwMode="auto">
              <a:xfrm>
                <a:off x="5280" y="48"/>
                <a:ext cx="168" cy="192"/>
                <a:chOff x="1008" y="1584"/>
                <a:chExt cx="336" cy="384"/>
              </a:xfrm>
            </p:grpSpPr>
            <p:sp>
              <p:nvSpPr>
                <p:cNvPr id="1198" name="Rectangle 174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9" name="Rectangle 175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0" name="Rectangle 176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1" name="Rectangle 177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2" name="Rectangle 178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3" name="Rectangle 179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4" name="Rectangle 180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5" name="Rectangle 181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6" name="Group 182"/>
              <p:cNvGrpSpPr>
                <a:grpSpLocks/>
              </p:cNvGrpSpPr>
              <p:nvPr/>
            </p:nvGrpSpPr>
            <p:grpSpPr bwMode="auto">
              <a:xfrm>
                <a:off x="5472" y="960"/>
                <a:ext cx="168" cy="192"/>
                <a:chOff x="1008" y="1584"/>
                <a:chExt cx="336" cy="384"/>
              </a:xfrm>
            </p:grpSpPr>
            <p:sp>
              <p:nvSpPr>
                <p:cNvPr id="1207" name="Rectangle 183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8" name="Rectangle 184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9" name="Rectangle 185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0" name="Rectangle 186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1" name="Rectangle 187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2" name="Rectangle 188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3" name="Rectangle 189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4" name="Rectangle 190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15" name="Group 191"/>
              <p:cNvGrpSpPr>
                <a:grpSpLocks/>
              </p:cNvGrpSpPr>
              <p:nvPr/>
            </p:nvGrpSpPr>
            <p:grpSpPr bwMode="auto">
              <a:xfrm>
                <a:off x="4224" y="2400"/>
                <a:ext cx="168" cy="192"/>
                <a:chOff x="1008" y="1584"/>
                <a:chExt cx="336" cy="384"/>
              </a:xfrm>
            </p:grpSpPr>
            <p:sp>
              <p:nvSpPr>
                <p:cNvPr id="1216" name="Rectangle 192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7" name="Rectangle 193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8" name="Rectangle 194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9" name="Rectangle 195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0" name="Rectangle 196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1" name="Rectangle 197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2" name="Rectangle 198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3" name="Rectangle 199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4" name="Group 200"/>
              <p:cNvGrpSpPr>
                <a:grpSpLocks/>
              </p:cNvGrpSpPr>
              <p:nvPr/>
            </p:nvGrpSpPr>
            <p:grpSpPr bwMode="auto">
              <a:xfrm>
                <a:off x="4560" y="3072"/>
                <a:ext cx="168" cy="192"/>
                <a:chOff x="1008" y="1584"/>
                <a:chExt cx="336" cy="384"/>
              </a:xfrm>
            </p:grpSpPr>
            <p:sp>
              <p:nvSpPr>
                <p:cNvPr id="1225" name="Rectangle 201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6" name="Rectangle 202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7" name="Rectangle 203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8" name="Rectangle 204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9" name="Rectangle 205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0" name="Rectangle 206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1" name="Rectangle 207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2" name="Rectangle 208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33" name="Group 209"/>
              <p:cNvGrpSpPr>
                <a:grpSpLocks/>
              </p:cNvGrpSpPr>
              <p:nvPr/>
            </p:nvGrpSpPr>
            <p:grpSpPr bwMode="auto">
              <a:xfrm>
                <a:off x="3600" y="1824"/>
                <a:ext cx="168" cy="192"/>
                <a:chOff x="1008" y="1584"/>
                <a:chExt cx="336" cy="384"/>
              </a:xfrm>
            </p:grpSpPr>
            <p:sp>
              <p:nvSpPr>
                <p:cNvPr id="1234" name="Rectangle 210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5" name="Rectangle 211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6" name="Rectangle 212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7" name="Rectangle 213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8" name="Rectangle 214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9" name="Rectangle 215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0" name="Rectangle 216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1" name="Rectangle 217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42" name="Group 218"/>
              <p:cNvGrpSpPr>
                <a:grpSpLocks/>
              </p:cNvGrpSpPr>
              <p:nvPr/>
            </p:nvGrpSpPr>
            <p:grpSpPr bwMode="auto">
              <a:xfrm>
                <a:off x="5184" y="1824"/>
                <a:ext cx="168" cy="192"/>
                <a:chOff x="1008" y="1584"/>
                <a:chExt cx="336" cy="384"/>
              </a:xfrm>
            </p:grpSpPr>
            <p:sp>
              <p:nvSpPr>
                <p:cNvPr id="1243" name="Rectangle 219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4" name="Rectangle 220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5" name="Rectangle 221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6" name="Rectangle 222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7" name="Rectangle 223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8" name="Rectangle 224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9" name="Rectangle 225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0" name="Rectangle 226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51" name="Group 227"/>
              <p:cNvGrpSpPr>
                <a:grpSpLocks/>
              </p:cNvGrpSpPr>
              <p:nvPr/>
            </p:nvGrpSpPr>
            <p:grpSpPr bwMode="auto">
              <a:xfrm>
                <a:off x="5376" y="2736"/>
                <a:ext cx="168" cy="192"/>
                <a:chOff x="1008" y="1584"/>
                <a:chExt cx="336" cy="384"/>
              </a:xfrm>
            </p:grpSpPr>
            <p:sp>
              <p:nvSpPr>
                <p:cNvPr id="1252" name="Rectangle 228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3" name="Rectangle 229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4" name="Rectangle 230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5" name="Rectangle 231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6" name="Rectangle 232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7" name="Rectangle 233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8" name="Rectangle 234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9" name="Rectangle 235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60" name="Group 236"/>
              <p:cNvGrpSpPr>
                <a:grpSpLocks/>
              </p:cNvGrpSpPr>
              <p:nvPr/>
            </p:nvGrpSpPr>
            <p:grpSpPr bwMode="auto">
              <a:xfrm>
                <a:off x="3816" y="3840"/>
                <a:ext cx="168" cy="192"/>
                <a:chOff x="1008" y="1584"/>
                <a:chExt cx="336" cy="384"/>
              </a:xfrm>
            </p:grpSpPr>
            <p:sp>
              <p:nvSpPr>
                <p:cNvPr id="1261" name="Rectangle 237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2" name="Rectangle 238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3" name="Rectangle 239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4" name="Rectangle 240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5" name="Rectangle 241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6" name="Rectangle 242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7" name="Rectangle 243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8" name="Rectangle 244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69" name="Group 245"/>
              <p:cNvGrpSpPr>
                <a:grpSpLocks/>
              </p:cNvGrpSpPr>
              <p:nvPr/>
            </p:nvGrpSpPr>
            <p:grpSpPr bwMode="auto">
              <a:xfrm>
                <a:off x="5400" y="3840"/>
                <a:ext cx="168" cy="192"/>
                <a:chOff x="1008" y="1584"/>
                <a:chExt cx="336" cy="384"/>
              </a:xfrm>
            </p:grpSpPr>
            <p:sp>
              <p:nvSpPr>
                <p:cNvPr id="1270" name="Rectangle 246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1" name="Rectangle 247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2" name="Rectangle 248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3" name="Rectangle 249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4" name="Rectangle 250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5" name="Rectangle 251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6" name="Rectangle 252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7" name="Rectangle 253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78" name="Group 254"/>
              <p:cNvGrpSpPr>
                <a:grpSpLocks/>
              </p:cNvGrpSpPr>
              <p:nvPr/>
            </p:nvGrpSpPr>
            <p:grpSpPr bwMode="auto">
              <a:xfrm>
                <a:off x="96" y="3744"/>
                <a:ext cx="168" cy="192"/>
                <a:chOff x="1008" y="1584"/>
                <a:chExt cx="336" cy="384"/>
              </a:xfrm>
            </p:grpSpPr>
            <p:sp>
              <p:nvSpPr>
                <p:cNvPr id="1279" name="Rectangle 255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0" name="Rectangle 256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1" name="Rectangle 257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2" name="Rectangle 258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3" name="Rectangle 259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4" name="Rectangle 260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5" name="Rectangle 261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6" name="Rectangle 262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87" name="Group 263"/>
              <p:cNvGrpSpPr>
                <a:grpSpLocks/>
              </p:cNvGrpSpPr>
              <p:nvPr/>
            </p:nvGrpSpPr>
            <p:grpSpPr bwMode="auto">
              <a:xfrm>
                <a:off x="1680" y="3744"/>
                <a:ext cx="168" cy="192"/>
                <a:chOff x="1008" y="1584"/>
                <a:chExt cx="336" cy="384"/>
              </a:xfrm>
            </p:grpSpPr>
            <p:sp>
              <p:nvSpPr>
                <p:cNvPr id="1288" name="Rectangle 264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9" name="Rectangle 265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0" name="Rectangle 266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1" name="Rectangle 267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2" name="Rectangle 268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3" name="Rectangle 269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4" name="Rectangle 270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5" name="Rectangle 271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96" name="Group 272"/>
              <p:cNvGrpSpPr>
                <a:grpSpLocks/>
              </p:cNvGrpSpPr>
              <p:nvPr/>
            </p:nvGrpSpPr>
            <p:grpSpPr bwMode="auto">
              <a:xfrm>
                <a:off x="2352" y="4128"/>
                <a:ext cx="168" cy="192"/>
                <a:chOff x="1008" y="1584"/>
                <a:chExt cx="336" cy="384"/>
              </a:xfrm>
            </p:grpSpPr>
            <p:sp>
              <p:nvSpPr>
                <p:cNvPr id="1297" name="Rectangle 273"/>
                <p:cNvSpPr>
                  <a:spLocks noChangeArrowheads="1"/>
                </p:cNvSpPr>
                <p:nvPr/>
              </p:nvSpPr>
              <p:spPr bwMode="hidden">
                <a:xfrm>
                  <a:off x="1104" y="1824"/>
                  <a:ext cx="96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8" name="Rectangle 274"/>
                <p:cNvSpPr>
                  <a:spLocks noChangeArrowheads="1"/>
                </p:cNvSpPr>
                <p:nvPr/>
              </p:nvSpPr>
              <p:spPr bwMode="hidden">
                <a:xfrm>
                  <a:off x="1200" y="1776"/>
                  <a:ext cx="48" cy="9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9" name="Rectangle 275"/>
                <p:cNvSpPr>
                  <a:spLocks noChangeArrowheads="1"/>
                </p:cNvSpPr>
                <p:nvPr/>
              </p:nvSpPr>
              <p:spPr bwMode="hidden">
                <a:xfrm>
                  <a:off x="1104" y="1680"/>
                  <a:ext cx="48" cy="144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0" name="Rectangle 276"/>
                <p:cNvSpPr>
                  <a:spLocks noChangeArrowheads="1"/>
                </p:cNvSpPr>
                <p:nvPr/>
              </p:nvSpPr>
              <p:spPr bwMode="hidden">
                <a:xfrm>
                  <a:off x="1152" y="1680"/>
                  <a:ext cx="192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" name="Rectangle 277"/>
                <p:cNvSpPr>
                  <a:spLocks noChangeArrowheads="1"/>
                </p:cNvSpPr>
                <p:nvPr/>
              </p:nvSpPr>
              <p:spPr bwMode="hidden">
                <a:xfrm>
                  <a:off x="1296" y="1728"/>
                  <a:ext cx="48" cy="240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2" name="Rectangle 278"/>
                <p:cNvSpPr>
                  <a:spLocks noChangeArrowheads="1"/>
                </p:cNvSpPr>
                <p:nvPr/>
              </p:nvSpPr>
              <p:spPr bwMode="hidden">
                <a:xfrm>
                  <a:off x="1008" y="1920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3" name="Rectangle 279"/>
                <p:cNvSpPr>
                  <a:spLocks noChangeArrowheads="1"/>
                </p:cNvSpPr>
                <p:nvPr/>
              </p:nvSpPr>
              <p:spPr bwMode="hidden">
                <a:xfrm>
                  <a:off x="1008" y="1584"/>
                  <a:ext cx="48" cy="336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4" name="Rectangle 280"/>
                <p:cNvSpPr>
                  <a:spLocks noChangeArrowheads="1"/>
                </p:cNvSpPr>
                <p:nvPr/>
              </p:nvSpPr>
              <p:spPr bwMode="hidden">
                <a:xfrm>
                  <a:off x="1056" y="1584"/>
                  <a:ext cx="288" cy="48"/>
                </a:xfrm>
                <a:prstGeom prst="rect">
                  <a:avLst/>
                </a:prstGeom>
                <a:solidFill>
                  <a:schemeClr val="folHlink">
                    <a:alpha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51" name="Group 327"/>
            <p:cNvGrpSpPr>
              <a:grpSpLocks/>
            </p:cNvGrpSpPr>
            <p:nvPr userDrawn="1"/>
          </p:nvGrpSpPr>
          <p:grpSpPr bwMode="auto">
            <a:xfrm>
              <a:off x="96" y="0"/>
              <a:ext cx="288" cy="672"/>
              <a:chOff x="96" y="0"/>
              <a:chExt cx="288" cy="672"/>
            </a:xfrm>
          </p:grpSpPr>
          <p:sp>
            <p:nvSpPr>
              <p:cNvPr id="1316" name="Rectangle 292"/>
              <p:cNvSpPr>
                <a:spLocks noChangeArrowheads="1"/>
              </p:cNvSpPr>
              <p:nvPr/>
            </p:nvSpPr>
            <p:spPr bwMode="ltGray">
              <a:xfrm>
                <a:off x="96" y="576"/>
                <a:ext cx="288" cy="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6" name="Rectangle 302"/>
              <p:cNvSpPr>
                <a:spLocks noChangeArrowheads="1"/>
              </p:cNvSpPr>
              <p:nvPr/>
            </p:nvSpPr>
            <p:spPr bwMode="ltGray">
              <a:xfrm>
                <a:off x="96" y="0"/>
                <a:ext cx="288" cy="57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50" name="Group 326"/>
            <p:cNvGrpSpPr>
              <a:grpSpLocks/>
            </p:cNvGrpSpPr>
            <p:nvPr/>
          </p:nvGrpSpPr>
          <p:grpSpPr bwMode="auto">
            <a:xfrm>
              <a:off x="95" y="719"/>
              <a:ext cx="5569" cy="3505"/>
              <a:chOff x="95" y="719"/>
              <a:chExt cx="5569" cy="3505"/>
            </a:xfrm>
          </p:grpSpPr>
          <p:sp>
            <p:nvSpPr>
              <p:cNvPr id="1306" name="Rectangle 282"/>
              <p:cNvSpPr>
                <a:spLocks noChangeArrowheads="1"/>
              </p:cNvSpPr>
              <p:nvPr userDrawn="1"/>
            </p:nvSpPr>
            <p:spPr bwMode="invGray">
              <a:xfrm rot="5400000">
                <a:off x="167" y="839"/>
                <a:ext cx="96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7" name="Rectangle 283"/>
              <p:cNvSpPr>
                <a:spLocks noChangeArrowheads="1"/>
              </p:cNvSpPr>
              <p:nvPr userDrawn="1"/>
            </p:nvSpPr>
            <p:spPr bwMode="invGray">
              <a:xfrm rot="5400000">
                <a:off x="215" y="887"/>
                <a:ext cx="48" cy="9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8" name="Rectangle 284"/>
              <p:cNvSpPr>
                <a:spLocks noChangeArrowheads="1"/>
              </p:cNvSpPr>
              <p:nvPr userDrawn="1"/>
            </p:nvSpPr>
            <p:spPr bwMode="invGray">
              <a:xfrm rot="5400000">
                <a:off x="287" y="767"/>
                <a:ext cx="48" cy="14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9" name="Rectangle 285"/>
              <p:cNvSpPr>
                <a:spLocks noChangeArrowheads="1"/>
              </p:cNvSpPr>
              <p:nvPr userDrawn="1"/>
            </p:nvSpPr>
            <p:spPr bwMode="invGray">
              <a:xfrm rot="5400000">
                <a:off x="191" y="911"/>
                <a:ext cx="48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" name="Rectangle 286"/>
              <p:cNvSpPr>
                <a:spLocks noChangeArrowheads="1"/>
              </p:cNvSpPr>
              <p:nvPr userDrawn="1"/>
            </p:nvSpPr>
            <p:spPr bwMode="invGray">
              <a:xfrm rot="5400000">
                <a:off x="-25" y="839"/>
                <a:ext cx="288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" name="Rectangle 287"/>
              <p:cNvSpPr>
                <a:spLocks noChangeArrowheads="1"/>
              </p:cNvSpPr>
              <p:nvPr userDrawn="1"/>
            </p:nvSpPr>
            <p:spPr bwMode="invGray">
              <a:xfrm rot="5400000">
                <a:off x="287" y="575"/>
                <a:ext cx="48" cy="3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2" name="Rectangle 288"/>
              <p:cNvSpPr>
                <a:spLocks noChangeArrowheads="1"/>
              </p:cNvSpPr>
              <p:nvPr userDrawn="1"/>
            </p:nvSpPr>
            <p:spPr bwMode="invGray">
              <a:xfrm rot="5400000">
                <a:off x="-1273" y="2471"/>
                <a:ext cx="3457" cy="4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3" name="Rectangle 289"/>
              <p:cNvSpPr>
                <a:spLocks noChangeArrowheads="1"/>
              </p:cNvSpPr>
              <p:nvPr userDrawn="1"/>
            </p:nvSpPr>
            <p:spPr bwMode="invGray">
              <a:xfrm>
                <a:off x="288" y="912"/>
                <a:ext cx="240" cy="48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4" name="Rectangle 290"/>
              <p:cNvSpPr>
                <a:spLocks noChangeArrowheads="1"/>
              </p:cNvSpPr>
              <p:nvPr userDrawn="1"/>
            </p:nvSpPr>
            <p:spPr bwMode="invGray">
              <a:xfrm>
                <a:off x="528" y="912"/>
                <a:ext cx="5136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7" name="Rectangle 323"/>
              <p:cNvSpPr>
                <a:spLocks noChangeArrowheads="1"/>
              </p:cNvSpPr>
              <p:nvPr userDrawn="1"/>
            </p:nvSpPr>
            <p:spPr bwMode="invGray">
              <a:xfrm rot="5400000">
                <a:off x="263" y="935"/>
                <a:ext cx="192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52" name="Group 328"/>
            <p:cNvGrpSpPr>
              <a:grpSpLocks/>
            </p:cNvGrpSpPr>
            <p:nvPr userDrawn="1"/>
          </p:nvGrpSpPr>
          <p:grpSpPr bwMode="auto">
            <a:xfrm>
              <a:off x="96" y="1104"/>
              <a:ext cx="288" cy="3120"/>
              <a:chOff x="96" y="1104"/>
              <a:chExt cx="288" cy="3120"/>
            </a:xfrm>
          </p:grpSpPr>
          <p:sp>
            <p:nvSpPr>
              <p:cNvPr id="1315" name="Rectangle 291"/>
              <p:cNvSpPr>
                <a:spLocks noChangeArrowheads="1"/>
              </p:cNvSpPr>
              <p:nvPr/>
            </p:nvSpPr>
            <p:spPr bwMode="ltGray">
              <a:xfrm>
                <a:off x="96" y="1104"/>
                <a:ext cx="288" cy="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5" name="Rectangle 321"/>
              <p:cNvSpPr>
                <a:spLocks noChangeArrowheads="1"/>
              </p:cNvSpPr>
              <p:nvPr/>
            </p:nvSpPr>
            <p:spPr bwMode="ltGray">
              <a:xfrm>
                <a:off x="96" y="1200"/>
                <a:ext cx="288" cy="3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251F96A0-9816-462B-816A-E2B4C7A7CE4C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129A203-1EE4-4427-9126-EA1DA66CC6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itchFamily="34" charset="0"/>
        </a:defRPr>
      </a:lvl9pPr>
    </p:titleStyle>
    <p:bodyStyle>
      <a:lvl1pPr marL="222250" indent="-2222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1730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1"/>
          </a:solidFill>
          <a:latin typeface="+mn-lt"/>
        </a:defRPr>
      </a:lvl2pPr>
      <a:lvl3pPr marL="1089025" indent="-1746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</a:defRPr>
      </a:lvl3pPr>
      <a:lvl4pPr marL="1546225" indent="-17462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4pPr>
      <a:lvl5pPr marL="2003425" indent="-1746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460625" indent="-1746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s://dev.mysql.com/doc/refman/5.5/en/numeric-types.html" TargetMode="External"/><Relationship Id="rId2" Type="http://schemas.openxmlformats.org/officeDocument/2006/relationships/hyperlink" Target="http://localhost/phpmyadmin/url.php?url=https://dev.mysql.com/doc/refman/5.5/en/create-tabl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/phpmyadmin/url.php?url=https://dev.mysql.com/doc/refman/5.5/en/string-types.html" TargetMode="External"/><Relationship Id="rId4" Type="http://schemas.openxmlformats.org/officeDocument/2006/relationships/hyperlink" Target="http://localhost/phpmyadmin/url.php?url=https://dev.mysql.com/doc/refman/5.5/en/logical-operators.html#operator_no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RMySQL/RMySQL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sqldf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SQL - Database</a:t>
            </a:r>
          </a:p>
          <a:p>
            <a:r>
              <a:rPr lang="en-US" dirty="0" err="1" smtClean="0"/>
              <a:t>Sqldf</a:t>
            </a:r>
            <a:r>
              <a:rPr lang="en-US" dirty="0" smtClean="0"/>
              <a:t> , 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(RODBC), MYSQL(</a:t>
            </a:r>
            <a:r>
              <a:rPr lang="en-US" dirty="0" err="1" smtClean="0"/>
              <a:t>RMySQL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7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and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RMySQL</a:t>
            </a:r>
            <a:r>
              <a:rPr lang="en-US" dirty="0"/>
              <a:t> is a database interface and MySQL driver for </a:t>
            </a:r>
            <a:r>
              <a:rPr lang="en-US" dirty="0" smtClean="0"/>
              <a:t>R</a:t>
            </a:r>
          </a:p>
          <a:p>
            <a:r>
              <a:rPr lang="en-US" dirty="0"/>
              <a:t>library(DBI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Install.packages</a:t>
            </a:r>
            <a:r>
              <a:rPr lang="en-US" dirty="0"/>
              <a:t>("</a:t>
            </a:r>
            <a:r>
              <a:rPr lang="en-US" dirty="0" err="1"/>
              <a:t>RMySQL</a:t>
            </a:r>
            <a:r>
              <a:rPr lang="en-US" dirty="0" smtClean="0"/>
              <a:t>")</a:t>
            </a:r>
          </a:p>
          <a:p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devtools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86229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 </a:t>
            </a:r>
            <a:r>
              <a:rPr lang="en-US" dirty="0" err="1" smtClean="0"/>
              <a:t>phpmyadmin</a:t>
            </a:r>
            <a:r>
              <a:rPr lang="en-US" dirty="0" smtClean="0"/>
              <a:t> ( </a:t>
            </a:r>
            <a:r>
              <a:rPr lang="en-US" dirty="0" err="1" smtClean="0"/>
              <a:t>mysql</a:t>
            </a:r>
            <a:r>
              <a:rPr lang="en-US" dirty="0" smtClean="0"/>
              <a:t> in XAMPP)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DATABASE  </a:t>
            </a:r>
            <a:r>
              <a:rPr lang="en-US" dirty="0" err="1" smtClean="0"/>
              <a:t>dataCricket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Create table – Players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CREATE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TABLE</a:t>
            </a:r>
            <a:r>
              <a:rPr lang="en-US" dirty="0"/>
              <a:t> `</a:t>
            </a:r>
            <a:r>
              <a:rPr lang="en-US" dirty="0" err="1"/>
              <a:t>datacricket</a:t>
            </a:r>
            <a:r>
              <a:rPr lang="en-US" dirty="0"/>
              <a:t>`.`players` ( `id` </a:t>
            </a:r>
            <a:r>
              <a:rPr lang="en-US" dirty="0">
                <a:hlinkClick r:id="rId3"/>
              </a:rPr>
              <a:t>INT</a:t>
            </a:r>
            <a:r>
              <a:rPr lang="en-US" dirty="0"/>
              <a:t> </a:t>
            </a:r>
            <a:r>
              <a:rPr lang="en-US" dirty="0">
                <a:hlinkClick r:id="rId4"/>
              </a:rPr>
              <a:t>NOT</a:t>
            </a:r>
            <a:r>
              <a:rPr lang="en-US" dirty="0"/>
              <a:t> NULL , `Name` </a:t>
            </a:r>
            <a:r>
              <a:rPr lang="en-US" dirty="0">
                <a:hlinkClick r:id="rId5"/>
              </a:rPr>
              <a:t>VARCHAR</a:t>
            </a:r>
            <a:r>
              <a:rPr lang="en-US" dirty="0"/>
              <a:t>(50) </a:t>
            </a:r>
            <a:r>
              <a:rPr lang="en-US" dirty="0">
                <a:hlinkClick r:id="rId4"/>
              </a:rPr>
              <a:t>NOT</a:t>
            </a:r>
            <a:r>
              <a:rPr lang="en-US" dirty="0"/>
              <a:t>NULL , `Age` </a:t>
            </a:r>
            <a:r>
              <a:rPr lang="en-US" dirty="0">
                <a:hlinkClick r:id="rId3"/>
              </a:rPr>
              <a:t>INT</a:t>
            </a:r>
            <a:r>
              <a:rPr lang="en-US" dirty="0"/>
              <a:t> </a:t>
            </a:r>
            <a:r>
              <a:rPr lang="en-US" dirty="0">
                <a:hlinkClick r:id="rId4"/>
              </a:rPr>
              <a:t>NOT</a:t>
            </a:r>
            <a:r>
              <a:rPr lang="en-US" dirty="0"/>
              <a:t> NULL , `runs` </a:t>
            </a:r>
            <a:r>
              <a:rPr lang="en-US" dirty="0">
                <a:hlinkClick r:id="rId3"/>
              </a:rPr>
              <a:t>INT</a:t>
            </a:r>
            <a:r>
              <a:rPr lang="en-US" dirty="0"/>
              <a:t> </a:t>
            </a:r>
            <a:r>
              <a:rPr lang="en-US" dirty="0">
                <a:hlinkClick r:id="rId4"/>
              </a:rPr>
              <a:t>NOT</a:t>
            </a:r>
            <a:r>
              <a:rPr lang="en-US" dirty="0"/>
              <a:t> NULL ) ENGINE = </a:t>
            </a:r>
            <a:r>
              <a:rPr lang="en-US" dirty="0" err="1"/>
              <a:t>InnoDB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628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INTO `players` (`id`, `Name`, `Age`, `runs`) VALUES ('1', '</a:t>
            </a:r>
            <a:r>
              <a:rPr lang="en-US" dirty="0" err="1" smtClean="0"/>
              <a:t>Sachin</a:t>
            </a:r>
            <a:r>
              <a:rPr lang="en-US" dirty="0" smtClean="0"/>
              <a:t>', '44', '12000'), ('2', '</a:t>
            </a:r>
            <a:r>
              <a:rPr lang="en-US" dirty="0" err="1" smtClean="0"/>
              <a:t>Dhoni</a:t>
            </a:r>
            <a:r>
              <a:rPr lang="en-US" dirty="0" smtClean="0"/>
              <a:t>', '36', '8000');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31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ODBC – Update with lib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0300" y="1862137"/>
            <a:ext cx="51054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51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odbc</a:t>
            </a:r>
            <a:r>
              <a:rPr lang="en-US" dirty="0"/>
              <a:t>")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9350" y="1866900"/>
            <a:ext cx="5067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25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RODBC</a:t>
            </a:r>
          </a:p>
          <a:p>
            <a:r>
              <a:rPr lang="en-US" dirty="0" err="1"/>
              <a:t>install.packages</a:t>
            </a:r>
            <a:r>
              <a:rPr lang="en-US" dirty="0"/>
              <a:t>("RODBC")</a:t>
            </a:r>
          </a:p>
        </p:txBody>
      </p:sp>
    </p:spTree>
    <p:extLst>
      <p:ext uri="{BB962C8B-B14F-4D97-AF65-F5344CB8AC3E}">
        <p14:creationId xmlns:p14="http://schemas.microsoft.com/office/powerpoint/2010/main" val="256669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library(DBI)</a:t>
            </a:r>
          </a:p>
          <a:p>
            <a:r>
              <a:rPr lang="en-US" dirty="0" smtClean="0"/>
              <a:t>library(</a:t>
            </a:r>
            <a:r>
              <a:rPr lang="en-US" b="1" dirty="0" err="1" smtClean="0">
                <a:solidFill>
                  <a:srgbClr val="FF0000"/>
                </a:solidFill>
              </a:rPr>
              <a:t>RMySQL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mydb</a:t>
            </a:r>
            <a:r>
              <a:rPr lang="en-US" dirty="0" smtClean="0"/>
              <a:t> &lt;- </a:t>
            </a:r>
            <a:r>
              <a:rPr lang="en-US" b="1" dirty="0" err="1" smtClean="0"/>
              <a:t>dbConnect</a:t>
            </a:r>
            <a:r>
              <a:rPr lang="en-US" dirty="0" smtClean="0"/>
              <a:t>(MySQL(), user='</a:t>
            </a:r>
            <a:r>
              <a:rPr lang="en-US" dirty="0" err="1" smtClean="0"/>
              <a:t>root',password</a:t>
            </a:r>
            <a:r>
              <a:rPr lang="en-US" dirty="0" smtClean="0"/>
              <a:t>="",</a:t>
            </a:r>
            <a:r>
              <a:rPr lang="en-US" dirty="0" err="1" smtClean="0"/>
              <a:t>dbname</a:t>
            </a:r>
            <a:r>
              <a:rPr lang="en-US" dirty="0" smtClean="0"/>
              <a:t>="</a:t>
            </a:r>
            <a:r>
              <a:rPr lang="en-US" dirty="0" err="1" smtClean="0"/>
              <a:t>datacricket</a:t>
            </a:r>
            <a:r>
              <a:rPr lang="en-US" dirty="0" smtClean="0"/>
              <a:t>", host='localhost')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dbListTables</a:t>
            </a:r>
            <a:r>
              <a:rPr lang="en-US" dirty="0" smtClean="0"/>
              <a:t>(</a:t>
            </a:r>
            <a:r>
              <a:rPr lang="en-US" dirty="0" err="1" smtClean="0"/>
              <a:t>mydb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34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dbListFields</a:t>
            </a:r>
            <a:r>
              <a:rPr lang="en-US" dirty="0" smtClean="0"/>
              <a:t>(</a:t>
            </a:r>
            <a:r>
              <a:rPr lang="en-US" dirty="0" err="1" smtClean="0"/>
              <a:t>mydb</a:t>
            </a:r>
            <a:r>
              <a:rPr lang="en-US" dirty="0" smtClean="0"/>
              <a:t>, 'players')</a:t>
            </a:r>
          </a:p>
          <a:p>
            <a:r>
              <a:rPr lang="en-US" dirty="0" smtClean="0"/>
              <a:t># “players”  is a “table name” in our </a:t>
            </a:r>
            <a:r>
              <a:rPr lang="en-US" dirty="0" err="1" smtClean="0"/>
              <a:t>db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rs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dbSendQuery</a:t>
            </a:r>
            <a:r>
              <a:rPr lang="en-US" dirty="0" smtClean="0"/>
              <a:t>(</a:t>
            </a:r>
            <a:r>
              <a:rPr lang="en-US" dirty="0" err="1" smtClean="0"/>
              <a:t>mydb</a:t>
            </a:r>
            <a:r>
              <a:rPr lang="en-US" dirty="0" smtClean="0"/>
              <a:t>, "select * from players")</a:t>
            </a:r>
          </a:p>
          <a:p>
            <a:r>
              <a:rPr lang="en-US" dirty="0" err="1" smtClean="0"/>
              <a:t>rs</a:t>
            </a:r>
            <a:r>
              <a:rPr lang="en-US" dirty="0" smtClean="0"/>
              <a:t>  = </a:t>
            </a:r>
            <a:r>
              <a:rPr lang="en-US" b="1" dirty="0" smtClean="0">
                <a:solidFill>
                  <a:srgbClr val="FF0000"/>
                </a:solidFill>
              </a:rPr>
              <a:t>fetch</a:t>
            </a:r>
            <a:r>
              <a:rPr lang="en-US" dirty="0" smtClean="0"/>
              <a:t>(</a:t>
            </a:r>
            <a:r>
              <a:rPr lang="en-US" dirty="0" err="1" smtClean="0"/>
              <a:t>rs,</a:t>
            </a:r>
            <a:r>
              <a:rPr lang="en-US" b="1" dirty="0" err="1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=-1)</a:t>
            </a:r>
          </a:p>
          <a:p>
            <a:r>
              <a:rPr lang="en-US" dirty="0" err="1" smtClean="0"/>
              <a:t>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2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https://cran.r-project.org/web/packages/RMySQL/RMySQL.pdf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5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library(DBI)</a:t>
            </a:r>
          </a:p>
          <a:p>
            <a:r>
              <a:rPr lang="en-US" dirty="0" smtClean="0"/>
              <a:t>library(</a:t>
            </a:r>
            <a:r>
              <a:rPr lang="en-US" dirty="0" err="1" smtClean="0"/>
              <a:t>RMySQL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mydb</a:t>
            </a:r>
            <a:r>
              <a:rPr lang="en-US" dirty="0" smtClean="0"/>
              <a:t> &lt;- </a:t>
            </a:r>
            <a:r>
              <a:rPr lang="en-US" dirty="0" err="1" smtClean="0"/>
              <a:t>dbConnect</a:t>
            </a:r>
            <a:r>
              <a:rPr lang="en-US" dirty="0" smtClean="0"/>
              <a:t>(MySQL(), user='</a:t>
            </a:r>
            <a:r>
              <a:rPr lang="en-US" dirty="0" err="1" smtClean="0"/>
              <a:t>root',password</a:t>
            </a:r>
            <a:r>
              <a:rPr lang="en-US" dirty="0" smtClean="0"/>
              <a:t>="",</a:t>
            </a:r>
            <a:r>
              <a:rPr lang="en-US" dirty="0" err="1" smtClean="0"/>
              <a:t>dbname</a:t>
            </a:r>
            <a:r>
              <a:rPr lang="en-US" dirty="0" smtClean="0"/>
              <a:t>="</a:t>
            </a:r>
            <a:r>
              <a:rPr lang="en-US" dirty="0" err="1" smtClean="0"/>
              <a:t>datacricket</a:t>
            </a:r>
            <a:r>
              <a:rPr lang="en-US" dirty="0" smtClean="0"/>
              <a:t>", host='localhost')</a:t>
            </a:r>
          </a:p>
          <a:p>
            <a:r>
              <a:rPr lang="en-US" dirty="0" err="1" smtClean="0"/>
              <a:t>dbListTables</a:t>
            </a:r>
            <a:r>
              <a:rPr lang="en-US" dirty="0" smtClean="0"/>
              <a:t>(</a:t>
            </a:r>
            <a:r>
              <a:rPr lang="en-US" dirty="0" err="1" smtClean="0"/>
              <a:t>mydb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dbListFields</a:t>
            </a:r>
            <a:r>
              <a:rPr lang="en-US" dirty="0" smtClean="0"/>
              <a:t>(</a:t>
            </a:r>
            <a:r>
              <a:rPr lang="en-US" dirty="0" err="1" smtClean="0"/>
              <a:t>mydb</a:t>
            </a:r>
            <a:r>
              <a:rPr lang="en-US" dirty="0" smtClean="0"/>
              <a:t>, 'players')</a:t>
            </a:r>
          </a:p>
          <a:p>
            <a:endParaRPr lang="en-US" dirty="0" smtClean="0"/>
          </a:p>
          <a:p>
            <a:r>
              <a:rPr lang="en-US" dirty="0" err="1" smtClean="0"/>
              <a:t>rs</a:t>
            </a:r>
            <a:r>
              <a:rPr lang="en-US" dirty="0" smtClean="0"/>
              <a:t> = </a:t>
            </a:r>
            <a:r>
              <a:rPr lang="en-US" dirty="0" err="1" smtClean="0"/>
              <a:t>dbSendQuery</a:t>
            </a:r>
            <a:r>
              <a:rPr lang="en-US" dirty="0" smtClean="0"/>
              <a:t>(</a:t>
            </a:r>
            <a:r>
              <a:rPr lang="en-US" dirty="0" err="1" smtClean="0"/>
              <a:t>mydb</a:t>
            </a:r>
            <a:r>
              <a:rPr lang="en-US" dirty="0" smtClean="0"/>
              <a:t>, "select * from players")</a:t>
            </a:r>
          </a:p>
          <a:p>
            <a:r>
              <a:rPr lang="en-US" dirty="0" err="1" smtClean="0"/>
              <a:t>rs</a:t>
            </a:r>
            <a:r>
              <a:rPr lang="en-US" dirty="0" smtClean="0"/>
              <a:t>  = fetch(</a:t>
            </a:r>
            <a:r>
              <a:rPr lang="en-US" dirty="0" err="1" smtClean="0"/>
              <a:t>rs,n</a:t>
            </a:r>
            <a:r>
              <a:rPr lang="en-US" dirty="0" smtClean="0"/>
              <a:t>=-1)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rs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6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database query language - a language designed specifically for interacting with a database. </a:t>
            </a:r>
            <a:endParaRPr lang="en-US" dirty="0" smtClean="0"/>
          </a:p>
          <a:p>
            <a:r>
              <a:rPr lang="en-US" dirty="0"/>
              <a:t> extracting data, updating data, replacing data, creating data</a:t>
            </a:r>
            <a:r>
              <a:rPr lang="en-US" dirty="0" smtClean="0"/>
              <a:t>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dbSendQuery</a:t>
            </a:r>
            <a:r>
              <a:rPr lang="en-US" dirty="0" smtClean="0"/>
              <a:t>(</a:t>
            </a:r>
            <a:r>
              <a:rPr lang="en-US" dirty="0" err="1" smtClean="0"/>
              <a:t>mydb</a:t>
            </a:r>
            <a:r>
              <a:rPr lang="en-US" dirty="0" smtClean="0"/>
              <a:t>, "</a:t>
            </a:r>
            <a:r>
              <a:rPr lang="en-US" b="1" dirty="0" smtClean="0"/>
              <a:t>USE</a:t>
            </a:r>
            <a:r>
              <a:rPr lang="en-US" dirty="0" smtClean="0"/>
              <a:t> bookstore")</a:t>
            </a:r>
          </a:p>
          <a:p>
            <a:endParaRPr lang="en-US" dirty="0" smtClean="0"/>
          </a:p>
          <a:p>
            <a:r>
              <a:rPr lang="en-US" dirty="0" smtClean="0"/>
              <a:t>fetch(</a:t>
            </a:r>
            <a:r>
              <a:rPr lang="en-US" dirty="0" err="1" smtClean="0"/>
              <a:t>dbSendQuery</a:t>
            </a:r>
            <a:r>
              <a:rPr lang="en-US" dirty="0" smtClean="0"/>
              <a:t>(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4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Odbc</a:t>
            </a:r>
            <a:r>
              <a:rPr lang="en-US" dirty="0" smtClean="0"/>
              <a:t> connector download</a:t>
            </a:r>
          </a:p>
          <a:p>
            <a:r>
              <a:rPr lang="en-US" dirty="0" smtClean="0"/>
              <a:t>vs 2015 redistributable download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3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library(RODBC)</a:t>
            </a:r>
          </a:p>
          <a:p>
            <a:r>
              <a:rPr lang="en-US" dirty="0" smtClean="0"/>
              <a:t>channel &lt;- </a:t>
            </a:r>
            <a:r>
              <a:rPr lang="en-US" dirty="0" err="1" smtClean="0"/>
              <a:t>odbcConnect</a:t>
            </a:r>
            <a:r>
              <a:rPr lang="en-US" dirty="0" smtClean="0"/>
              <a:t>("</a:t>
            </a:r>
            <a:r>
              <a:rPr lang="en-US" dirty="0" err="1" smtClean="0"/>
              <a:t>mysql</a:t>
            </a:r>
            <a:r>
              <a:rPr lang="en-US" dirty="0" smtClean="0"/>
              <a:t>", </a:t>
            </a:r>
            <a:r>
              <a:rPr lang="en-US" dirty="0" err="1" smtClean="0"/>
              <a:t>uid</a:t>
            </a:r>
            <a:r>
              <a:rPr lang="en-US" dirty="0" smtClean="0"/>
              <a:t>="root", </a:t>
            </a:r>
            <a:r>
              <a:rPr lang="en-US" dirty="0" err="1" smtClean="0"/>
              <a:t>pwd</a:t>
            </a:r>
            <a:r>
              <a:rPr lang="en-US" dirty="0" smtClean="0"/>
              <a:t>="")</a:t>
            </a:r>
          </a:p>
          <a:p>
            <a:r>
              <a:rPr lang="en-US" dirty="0" smtClean="0"/>
              <a:t>p &lt;- </a:t>
            </a:r>
            <a:r>
              <a:rPr lang="en-US" dirty="0" err="1" smtClean="0"/>
              <a:t>sqlQuery</a:t>
            </a:r>
            <a:r>
              <a:rPr lang="en-US" dirty="0" smtClean="0"/>
              <a:t>(channel, "SELECT * FROM </a:t>
            </a:r>
            <a:r>
              <a:rPr lang="en-US" dirty="0" err="1" smtClean="0"/>
              <a:t>datacricket.players</a:t>
            </a:r>
            <a:r>
              <a:rPr lang="en-US" dirty="0" smtClean="0"/>
              <a:t>")</a:t>
            </a:r>
          </a:p>
          <a:p>
            <a:r>
              <a:rPr lang="en-US" dirty="0" smtClean="0"/>
              <a:t>p</a:t>
            </a:r>
          </a:p>
          <a:p>
            <a:endParaRPr lang="en-US" dirty="0" smtClean="0"/>
          </a:p>
          <a:p>
            <a:r>
              <a:rPr lang="en-US" dirty="0" smtClean="0"/>
              <a:t>#Note . We have to set ODBC data source properly.</a:t>
            </a:r>
          </a:p>
          <a:p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ODBC connection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For Windows only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4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&gt; </a:t>
            </a:r>
            <a:r>
              <a:rPr lang="en-US" dirty="0" err="1" smtClean="0"/>
              <a:t>odbcDataSources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                                        </a:t>
            </a:r>
            <a:r>
              <a:rPr lang="en-US" dirty="0" err="1" smtClean="0"/>
              <a:t>dBASE</a:t>
            </a:r>
            <a:r>
              <a:rPr lang="en-US" dirty="0" smtClean="0"/>
              <a:t> Files </a:t>
            </a:r>
          </a:p>
          <a:p>
            <a:r>
              <a:rPr lang="en-US" dirty="0" smtClean="0"/>
              <a:t>   "Microsoft Access </a:t>
            </a:r>
            <a:r>
              <a:rPr lang="en-US" dirty="0" err="1" smtClean="0"/>
              <a:t>dBASE</a:t>
            </a:r>
            <a:r>
              <a:rPr lang="en-US" dirty="0" smtClean="0"/>
              <a:t> Driver (*.dbf, *.</a:t>
            </a:r>
            <a:r>
              <a:rPr lang="en-US" dirty="0" err="1" smtClean="0"/>
              <a:t>ndx</a:t>
            </a:r>
            <a:r>
              <a:rPr lang="en-US" dirty="0" smtClean="0"/>
              <a:t>, *.mdx)" </a:t>
            </a:r>
          </a:p>
          <a:p>
            <a:r>
              <a:rPr lang="en-US" dirty="0" smtClean="0"/>
              <a:t>                                             Excel Files </a:t>
            </a:r>
          </a:p>
          <a:p>
            <a:r>
              <a:rPr lang="en-US" dirty="0" smtClean="0"/>
              <a:t>"Microsoft Excel Driver (*.</a:t>
            </a:r>
            <a:r>
              <a:rPr lang="en-US" dirty="0" err="1" smtClean="0"/>
              <a:t>xls</a:t>
            </a:r>
            <a:r>
              <a:rPr lang="en-US" dirty="0" smtClean="0"/>
              <a:t>, *.</a:t>
            </a:r>
            <a:r>
              <a:rPr lang="en-US" dirty="0" err="1" smtClean="0"/>
              <a:t>xlsx</a:t>
            </a:r>
            <a:r>
              <a:rPr lang="en-US" dirty="0" smtClean="0"/>
              <a:t>, *.</a:t>
            </a:r>
            <a:r>
              <a:rPr lang="en-US" dirty="0" err="1" smtClean="0"/>
              <a:t>xlsm</a:t>
            </a:r>
            <a:r>
              <a:rPr lang="en-US" dirty="0" smtClean="0"/>
              <a:t>, *.</a:t>
            </a:r>
            <a:r>
              <a:rPr lang="en-US" dirty="0" err="1" smtClean="0"/>
              <a:t>xlsb</a:t>
            </a:r>
            <a:r>
              <a:rPr lang="en-US" dirty="0" smtClean="0"/>
              <a:t>)" </a:t>
            </a:r>
          </a:p>
          <a:p>
            <a:r>
              <a:rPr lang="en-US" dirty="0" smtClean="0"/>
              <a:t>                                      MS Access Database </a:t>
            </a:r>
          </a:p>
          <a:p>
            <a:r>
              <a:rPr lang="en-US" dirty="0" smtClean="0"/>
              <a:t>              "Microsoft Access Driver (*.</a:t>
            </a:r>
            <a:r>
              <a:rPr lang="en-US" dirty="0" err="1" smtClean="0"/>
              <a:t>mdb</a:t>
            </a:r>
            <a:r>
              <a:rPr lang="en-US" dirty="0" smtClean="0"/>
              <a:t>, *.</a:t>
            </a:r>
            <a:r>
              <a:rPr lang="en-US" dirty="0" err="1" smtClean="0"/>
              <a:t>accdb</a:t>
            </a:r>
            <a:r>
              <a:rPr lang="en-US" dirty="0" smtClean="0"/>
              <a:t>)" </a:t>
            </a:r>
          </a:p>
          <a:p>
            <a:r>
              <a:rPr lang="en-US" dirty="0" smtClean="0"/>
              <a:t>                                                  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             "</a:t>
            </a:r>
            <a:r>
              <a:rPr lang="en-US" b="1" dirty="0" smtClean="0"/>
              <a:t>MySQL ODBC 8.0 Unicode Driver"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628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Gdata</a:t>
            </a:r>
            <a:r>
              <a:rPr lang="en-US" dirty="0" smtClean="0"/>
              <a:t> for Excel _ Perl dependent !!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install.packages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XLConnect</a:t>
            </a:r>
            <a:r>
              <a:rPr lang="en-US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9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/>
              <a:t>require(</a:t>
            </a:r>
            <a:r>
              <a:rPr lang="en-US" dirty="0" err="1"/>
              <a:t>RMongo</a:t>
            </a:r>
            <a:r>
              <a:rPr lang="en-US" dirty="0"/>
              <a:t>) mongo &lt;- </a:t>
            </a:r>
            <a:r>
              <a:rPr lang="en-US" dirty="0" err="1"/>
              <a:t>mongoDbConnect</a:t>
            </a:r>
            <a:r>
              <a:rPr lang="en-US" dirty="0"/>
              <a:t>('</a:t>
            </a:r>
            <a:r>
              <a:rPr lang="en-US" dirty="0" err="1"/>
              <a:t>kenblog</a:t>
            </a:r>
            <a:r>
              <a:rPr lang="en-US" dirty="0"/>
              <a:t>', 'localhost', 27017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# this requires </a:t>
            </a:r>
            <a:r>
              <a:rPr lang="en-US" dirty="0" err="1" smtClean="0"/>
              <a:t>sepate</a:t>
            </a:r>
            <a:r>
              <a:rPr lang="en-US" dirty="0" smtClean="0"/>
              <a:t> and </a:t>
            </a:r>
            <a:r>
              <a:rPr lang="en-US" smtClean="0"/>
              <a:t>more knowledge.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3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Famous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SQLite,</a:t>
            </a:r>
          </a:p>
          <a:p>
            <a:r>
              <a:rPr lang="en-US" dirty="0" smtClean="0"/>
              <a:t> </a:t>
            </a:r>
            <a:r>
              <a:rPr lang="en-US" dirty="0"/>
              <a:t>Microsoft SQL Server</a:t>
            </a:r>
            <a:r>
              <a:rPr lang="en-US" dirty="0" smtClean="0"/>
              <a:t>,</a:t>
            </a:r>
          </a:p>
          <a:p>
            <a:r>
              <a:rPr lang="en-US" dirty="0" smtClean="0"/>
              <a:t> PostgreSQL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Oracle</a:t>
            </a:r>
          </a:p>
          <a:p>
            <a:r>
              <a:rPr lang="en-US" dirty="0" smtClean="0"/>
              <a:t>HANA</a:t>
            </a:r>
          </a:p>
          <a:p>
            <a:r>
              <a:rPr lang="en-US" dirty="0" smtClean="0"/>
              <a:t>DB2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7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smtClean="0"/>
              <a:t>No 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with in R Databases / R Data tables</a:t>
            </a:r>
          </a:p>
          <a:p>
            <a:endParaRPr lang="en-US" dirty="0"/>
          </a:p>
          <a:p>
            <a:r>
              <a:rPr lang="en-US" dirty="0" smtClean="0"/>
              <a:t>SQL from RDBMS Like Oracle/</a:t>
            </a:r>
            <a:r>
              <a:rPr lang="en-US" dirty="0" err="1" smtClean="0"/>
              <a:t>sql</a:t>
            </a:r>
            <a:r>
              <a:rPr lang="en-US" dirty="0" smtClean="0"/>
              <a:t> server/</a:t>
            </a:r>
            <a:r>
              <a:rPr lang="en-US" dirty="0" err="1" smtClean="0"/>
              <a:t>mysql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4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>
                <a:hlinkClick r:id="rId2"/>
              </a:rPr>
              <a:t>sqldf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sqldf</a:t>
            </a:r>
            <a:r>
              <a:rPr lang="en-US" dirty="0" smtClean="0"/>
              <a:t>")</a:t>
            </a:r>
          </a:p>
          <a:p>
            <a:r>
              <a:rPr lang="en-US" dirty="0" smtClean="0"/>
              <a:t># connection, I will discuss later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sqldf</a:t>
            </a:r>
            <a:r>
              <a:rPr lang="en-US" dirty="0"/>
              <a:t>('SELECT age, circumference FROM Orange WHERE Tree = 1 ORDER BY circumference </a:t>
            </a:r>
            <a:r>
              <a:rPr lang="en-US" dirty="0" smtClean="0"/>
              <a:t>ASC‘)</a:t>
            </a:r>
            <a:endParaRPr lang="en-US" dirty="0"/>
          </a:p>
          <a:p>
            <a:r>
              <a:rPr lang="en-US" dirty="0" smtClean="0"/>
              <a:t>Select * from Orange</a:t>
            </a:r>
          </a:p>
          <a:p>
            <a:r>
              <a:rPr lang="en-US" dirty="0" smtClean="0"/>
              <a:t>5 – Tress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sqldf</a:t>
            </a:r>
            <a:r>
              <a:rPr lang="en-US" dirty="0" smtClean="0"/>
              <a:t>("select * from iris")</a:t>
            </a:r>
          </a:p>
          <a:p>
            <a:endParaRPr lang="en-US" dirty="0"/>
          </a:p>
          <a:p>
            <a:r>
              <a:rPr lang="en-US" dirty="0" smtClean="0"/>
              <a:t>Available tables</a:t>
            </a:r>
          </a:p>
          <a:p>
            <a:r>
              <a:rPr lang="en-US" dirty="0" smtClean="0"/>
              <a:t>BOD , </a:t>
            </a:r>
            <a:r>
              <a:rPr lang="en-US" dirty="0" err="1" smtClean="0"/>
              <a:t>iris,mtcars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Dbname</a:t>
            </a:r>
            <a:r>
              <a:rPr lang="en-US" dirty="0" smtClean="0"/>
              <a:t> – case sensitive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38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iris1 &lt;-</a:t>
            </a:r>
            <a:r>
              <a:rPr lang="en-US" dirty="0"/>
              <a:t> </a:t>
            </a:r>
            <a:r>
              <a:rPr lang="en-US" b="1" dirty="0" err="1"/>
              <a:t>sqldf</a:t>
            </a:r>
            <a:r>
              <a:rPr lang="en-US" dirty="0" smtClean="0"/>
              <a:t>(</a:t>
            </a:r>
            <a:r>
              <a:rPr lang="en-US" dirty="0"/>
              <a:t>'SELECT </a:t>
            </a:r>
            <a:r>
              <a:rPr lang="en-US" b="1" dirty="0" err="1"/>
              <a:t>Petal.Width</a:t>
            </a:r>
            <a:r>
              <a:rPr lang="en-US" dirty="0"/>
              <a:t> FROM iris</a:t>
            </a:r>
            <a:r>
              <a:rPr lang="en-US" dirty="0" smtClean="0"/>
              <a:t>')</a:t>
            </a:r>
          </a:p>
          <a:p>
            <a:endParaRPr lang="en-US" dirty="0"/>
          </a:p>
          <a:p>
            <a:r>
              <a:rPr lang="en-US" dirty="0" smtClean="0"/>
              <a:t>iris2 &lt;- </a:t>
            </a:r>
            <a:r>
              <a:rPr lang="en-US" b="1" dirty="0" err="1"/>
              <a:t>sqldf</a:t>
            </a:r>
            <a:r>
              <a:rPr lang="en-US" dirty="0" smtClean="0"/>
              <a:t>(</a:t>
            </a:r>
            <a:r>
              <a:rPr lang="en-US" dirty="0"/>
              <a:t>'SELECT </a:t>
            </a:r>
            <a:r>
              <a:rPr lang="en-US" b="1" dirty="0">
                <a:solidFill>
                  <a:srgbClr val="FF0000"/>
                </a:solidFill>
              </a:rPr>
              <a:t>"</a:t>
            </a:r>
            <a:r>
              <a:rPr lang="en-US" dirty="0" err="1"/>
              <a:t>Petal.Width</a:t>
            </a:r>
            <a:r>
              <a:rPr lang="en-US" b="1" dirty="0">
                <a:solidFill>
                  <a:srgbClr val="FF0000"/>
                </a:solidFill>
              </a:rPr>
              <a:t>"</a:t>
            </a:r>
            <a:r>
              <a:rPr lang="en-US" dirty="0"/>
              <a:t> FROM iris</a:t>
            </a:r>
            <a:r>
              <a:rPr lang="en-US" dirty="0" smtClean="0"/>
              <a:t>')</a:t>
            </a:r>
          </a:p>
          <a:p>
            <a:endParaRPr lang="en-US" dirty="0"/>
          </a:p>
          <a:p>
            <a:r>
              <a:rPr lang="en-US" dirty="0"/>
              <a:t>SELECT * FROM iris LIMIT </a:t>
            </a:r>
            <a:r>
              <a:rPr lang="en-US" dirty="0" smtClean="0"/>
              <a:t>5‘</a:t>
            </a:r>
          </a:p>
          <a:p>
            <a:r>
              <a:rPr lang="en-US" dirty="0" smtClean="0"/>
              <a:t>Order by</a:t>
            </a:r>
          </a:p>
          <a:p>
            <a:r>
              <a:rPr lang="en-US" dirty="0" smtClean="0"/>
              <a:t>Group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</a:p>
          <a:p>
            <a:r>
              <a:rPr lang="en-US" dirty="0" smtClean="0"/>
              <a:t>Where in, where like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Average</a:t>
            </a:r>
          </a:p>
          <a:p>
            <a:r>
              <a:rPr lang="en-US" dirty="0" smtClean="0"/>
              <a:t>Count</a:t>
            </a:r>
          </a:p>
          <a:p>
            <a:r>
              <a:rPr lang="en-US" dirty="0" smtClean="0"/>
              <a:t>Sum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58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aight edge design template">
  <a:themeElements>
    <a:clrScheme name="Office Theme 1">
      <a:dk1>
        <a:srgbClr val="000000"/>
      </a:dk1>
      <a:lt1>
        <a:srgbClr val="6C98C8"/>
      </a:lt1>
      <a:dk2>
        <a:srgbClr val="F8F8F8"/>
      </a:dk2>
      <a:lt2>
        <a:srgbClr val="29486B"/>
      </a:lt2>
      <a:accent1>
        <a:srgbClr val="ECEBD3"/>
      </a:accent1>
      <a:accent2>
        <a:srgbClr val="B6B57F"/>
      </a:accent2>
      <a:accent3>
        <a:srgbClr val="BACAE0"/>
      </a:accent3>
      <a:accent4>
        <a:srgbClr val="000000"/>
      </a:accent4>
      <a:accent5>
        <a:srgbClr val="F4F3E6"/>
      </a:accent5>
      <a:accent6>
        <a:srgbClr val="A5A472"/>
      </a:accent6>
      <a:hlink>
        <a:srgbClr val="CDCBAB"/>
      </a:hlink>
      <a:folHlink>
        <a:srgbClr val="8BADD3"/>
      </a:folHlink>
    </a:clrScheme>
    <a:fontScheme name="Office Theme">
      <a:majorFont>
        <a:latin typeface="Impact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6C98C8"/>
        </a:lt1>
        <a:dk2>
          <a:srgbClr val="F8F8F8"/>
        </a:dk2>
        <a:lt2>
          <a:srgbClr val="29486B"/>
        </a:lt2>
        <a:accent1>
          <a:srgbClr val="ECEBD3"/>
        </a:accent1>
        <a:accent2>
          <a:srgbClr val="B6B57F"/>
        </a:accent2>
        <a:accent3>
          <a:srgbClr val="BACAE0"/>
        </a:accent3>
        <a:accent4>
          <a:srgbClr val="000000"/>
        </a:accent4>
        <a:accent5>
          <a:srgbClr val="F4F3E6"/>
        </a:accent5>
        <a:accent6>
          <a:srgbClr val="A5A472"/>
        </a:accent6>
        <a:hlink>
          <a:srgbClr val="CDCBAB"/>
        </a:hlink>
        <a:folHlink>
          <a:srgbClr val="8BAD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29486B"/>
        </a:dk2>
        <a:lt2>
          <a:srgbClr val="29486B"/>
        </a:lt2>
        <a:accent1>
          <a:srgbClr val="C0C0C0"/>
        </a:accent1>
        <a:accent2>
          <a:srgbClr val="C6C59C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B3B28D"/>
        </a:accent6>
        <a:hlink>
          <a:srgbClr val="EFEDB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40"/>
        </a:dk1>
        <a:lt1>
          <a:srgbClr val="729DFE"/>
        </a:lt1>
        <a:dk2>
          <a:srgbClr val="35395B"/>
        </a:dk2>
        <a:lt2>
          <a:srgbClr val="3566A7"/>
        </a:lt2>
        <a:accent1>
          <a:srgbClr val="FFFFFF"/>
        </a:accent1>
        <a:accent2>
          <a:srgbClr val="BCBCAE"/>
        </a:accent2>
        <a:accent3>
          <a:srgbClr val="BCCCFE"/>
        </a:accent3>
        <a:accent4>
          <a:srgbClr val="000035"/>
        </a:accent4>
        <a:accent5>
          <a:srgbClr val="FFFFFF"/>
        </a:accent5>
        <a:accent6>
          <a:srgbClr val="AAAA9D"/>
        </a:accent6>
        <a:hlink>
          <a:srgbClr val="DEDDC5"/>
        </a:hlink>
        <a:folHlink>
          <a:srgbClr val="50CB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A1261D"/>
        </a:dk1>
        <a:lt1>
          <a:srgbClr val="FFFFCC"/>
        </a:lt1>
        <a:dk2>
          <a:srgbClr val="000000"/>
        </a:dk2>
        <a:lt2>
          <a:srgbClr val="F8F8F8"/>
        </a:lt2>
        <a:accent1>
          <a:srgbClr val="FFCC00"/>
        </a:accent1>
        <a:accent2>
          <a:srgbClr val="D41010"/>
        </a:accent2>
        <a:accent3>
          <a:srgbClr val="AAAAAA"/>
        </a:accent3>
        <a:accent4>
          <a:srgbClr val="DADAAE"/>
        </a:accent4>
        <a:accent5>
          <a:srgbClr val="FFE2AA"/>
        </a:accent5>
        <a:accent6>
          <a:srgbClr val="C00D0D"/>
        </a:accent6>
        <a:hlink>
          <a:srgbClr val="9A180E"/>
        </a:hlink>
        <a:folHlink>
          <a:srgbClr val="8A090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6F2B29"/>
        </a:dk1>
        <a:lt1>
          <a:srgbClr val="FFFFFF"/>
        </a:lt1>
        <a:dk2>
          <a:srgbClr val="973937"/>
        </a:dk2>
        <a:lt2>
          <a:srgbClr val="E7E6B4"/>
        </a:lt2>
        <a:accent1>
          <a:srgbClr val="FFCC66"/>
        </a:accent1>
        <a:accent2>
          <a:srgbClr val="9B8359"/>
        </a:accent2>
        <a:accent3>
          <a:srgbClr val="C9AEAE"/>
        </a:accent3>
        <a:accent4>
          <a:srgbClr val="DADADA"/>
        </a:accent4>
        <a:accent5>
          <a:srgbClr val="FFE2B8"/>
        </a:accent5>
        <a:accent6>
          <a:srgbClr val="8C7650"/>
        </a:accent6>
        <a:hlink>
          <a:srgbClr val="BFB293"/>
        </a:hlink>
        <a:folHlink>
          <a:srgbClr val="C0333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Straight edge design template</Template>
  <TotalTime>145</TotalTime>
  <Words>511</Words>
  <Application>Microsoft Office PowerPoint</Application>
  <PresentationFormat>On-screen Show (4:3)</PresentationFormat>
  <Paragraphs>117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Straight edge design template</vt:lpstr>
      <vt:lpstr>R</vt:lpstr>
      <vt:lpstr>PowerPoint Presentation</vt:lpstr>
      <vt:lpstr>Famous database</vt:lpstr>
      <vt:lpstr>PowerPoint Presentation</vt:lpstr>
      <vt:lpstr>Main types</vt:lpstr>
      <vt:lpstr> sqldf </vt:lpstr>
      <vt:lpstr>PowerPoint Presentation</vt:lpstr>
      <vt:lpstr>PowerPoint Presentation</vt:lpstr>
      <vt:lpstr>PowerPoint Presentation</vt:lpstr>
      <vt:lpstr>R and mysql</vt:lpstr>
      <vt:lpstr>On phpmyadmin ( mysql in XAMPP)</vt:lpstr>
      <vt:lpstr>PowerPoint Presentation</vt:lpstr>
      <vt:lpstr>ODBC – Update with lib</vt:lpstr>
      <vt:lpstr>install.packages("odbc")</vt:lpstr>
      <vt:lpstr>RMySQL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RODBC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radha</dc:creator>
  <cp:lastModifiedBy>radha</cp:lastModifiedBy>
  <cp:revision>48</cp:revision>
  <dcterms:created xsi:type="dcterms:W3CDTF">2018-06-27T09:40:13Z</dcterms:created>
  <dcterms:modified xsi:type="dcterms:W3CDTF">2018-06-27T17:29:13Z</dcterms:modified>
</cp:coreProperties>
</file>