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22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240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1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249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0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7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258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9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0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1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2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3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4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5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66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267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8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9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0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1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2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3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4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75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276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7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8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9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1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2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3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9285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8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94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95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6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7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8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9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0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1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2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03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9304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5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6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7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8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9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0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1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2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313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4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5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6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7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8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9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0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1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322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3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5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6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7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0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331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3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4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9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340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1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2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4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5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6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7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48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349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0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1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2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3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4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5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6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5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9358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6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9367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9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75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9376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7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8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0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2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4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9385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0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1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93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9394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6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7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9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03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5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6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8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9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11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9412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4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5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7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8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0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9421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943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38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9439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0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1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2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4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5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6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4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9448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9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0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1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2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3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4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5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56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9457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8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9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0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3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4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65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9466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7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74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9475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6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7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8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9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0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1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83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9484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5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7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9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96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8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9497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4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05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7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9516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94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15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9507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8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11" name="Rectangle 29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9512" name="Rectangle 29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513" name="Rectangle 29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6" grpId="0" animBg="1"/>
      <p:bldP spid="9498" grpId="0" animBg="1"/>
      <p:bldP spid="9499" grpId="0" animBg="1"/>
      <p:bldP spid="9500" grpId="0" animBg="1"/>
      <p:bldP spid="9501" grpId="0" animBg="1"/>
      <p:bldP spid="9502" grpId="0" animBg="1"/>
      <p:bldP spid="9505" grpId="0" animBg="1"/>
      <p:bldP spid="9509" grpId="0" autoUpdateAnimBg="0"/>
      <p:bldP spid="9510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5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61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9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8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97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098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99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7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6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5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2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15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1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62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0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8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9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80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89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1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3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4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5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6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7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98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20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5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216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8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9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0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4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225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3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2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6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7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8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0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261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4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270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3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4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5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6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7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8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279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1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2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3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4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5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6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7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288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9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2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3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5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29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0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306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2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3417C17-C120-456F-9930-AD56BD8EB5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619074-EDFA-4B8B-960A-A5FE6ADE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profv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3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library(</a:t>
            </a:r>
            <a:r>
              <a:rPr lang="en-US" sz="2000" dirty="0" err="1" smtClean="0"/>
              <a:t>data.table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profvis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profvis</a:t>
            </a:r>
            <a:r>
              <a:rPr lang="en-US" sz="2000" dirty="0" smtClean="0"/>
              <a:t>({</a:t>
            </a:r>
          </a:p>
          <a:p>
            <a:r>
              <a:rPr lang="en-US" sz="2000" dirty="0" smtClean="0"/>
              <a:t>  </a:t>
            </a:r>
          </a:p>
          <a:p>
            <a:r>
              <a:rPr lang="en-US" sz="2000" dirty="0" err="1" smtClean="0"/>
              <a:t>mydata</a:t>
            </a:r>
            <a:r>
              <a:rPr lang="en-US" sz="2000" dirty="0" smtClean="0"/>
              <a:t>&lt;-</a:t>
            </a:r>
            <a:r>
              <a:rPr lang="en-US" sz="2000" dirty="0" err="1" smtClean="0"/>
              <a:t>fread</a:t>
            </a:r>
            <a:r>
              <a:rPr lang="en-US" sz="2000" dirty="0" smtClean="0"/>
              <a:t>("D:/Alex/train.csv")</a:t>
            </a:r>
          </a:p>
          <a:p>
            <a:r>
              <a:rPr lang="en-US" sz="2000" dirty="0" smtClean="0"/>
              <a:t>head(</a:t>
            </a:r>
            <a:r>
              <a:rPr lang="en-US" sz="2000" dirty="0" err="1" smtClean="0"/>
              <a:t>mydata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})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776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profiler is composed by two main tabs: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Flame graph</a:t>
            </a:r>
          </a:p>
          <a:p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Profvis</a:t>
            </a:r>
            <a:endParaRPr lang="en-US" dirty="0"/>
          </a:p>
          <a:p>
            <a:r>
              <a:rPr lang="en-US" dirty="0"/>
              <a:t>Interactive Visualizations for Profiling R Code</a:t>
            </a:r>
          </a:p>
          <a:p>
            <a:r>
              <a:rPr lang="en-US" dirty="0" smtClean="0"/>
              <a:t>Overview</a:t>
            </a:r>
          </a:p>
          <a:p>
            <a:endParaRPr lang="en-US" dirty="0"/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profvis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Profvis</a:t>
            </a:r>
            <a:r>
              <a:rPr lang="en-US" dirty="0"/>
              <a:t> is a tool for helping you to understand how R spends its time. It provides a interactive graphical interface for visualizing data from </a:t>
            </a:r>
            <a:r>
              <a:rPr lang="en-US" dirty="0" err="1" smtClean="0"/>
              <a:t>Rprof</a:t>
            </a:r>
            <a:r>
              <a:rPr lang="en-US" dirty="0"/>
              <a:t>, R’s built-in tool for collecting profiling data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make a loop run 5 times faster. That sounds like a huge improvement, but if that loop only takes 10% of the total time, it’s still only a 8% speedup overall.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profvis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profvis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data(diamonds, package = "ggplot2")</a:t>
            </a:r>
          </a:p>
          <a:p>
            <a:endParaRPr lang="en-US" dirty="0" smtClean="0"/>
          </a:p>
          <a:p>
            <a:r>
              <a:rPr lang="en-US" dirty="0" smtClean="0"/>
              <a:t>  plot(price ~ carat, data = diamonds)</a:t>
            </a:r>
          </a:p>
          <a:p>
            <a:r>
              <a:rPr lang="en-US" dirty="0" smtClean="0"/>
              <a:t>  m &lt;- lm(price ~ carat, data = diamonds)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abline</a:t>
            </a:r>
            <a:r>
              <a:rPr lang="en-US" dirty="0" smtClean="0"/>
              <a:t>(m, col = "red")</a:t>
            </a:r>
          </a:p>
          <a:p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2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481577"/>
            <a:ext cx="7772400" cy="265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4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158250"/>
            <a:ext cx="7772400" cy="330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8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Memory: Memory allocated or deallocated (for negative numbers) for a given call stack. This is represented in </a:t>
            </a:r>
            <a:r>
              <a:rPr lang="en-US" dirty="0">
                <a:solidFill>
                  <a:srgbClr val="FF0000"/>
                </a:solidFill>
              </a:rPr>
              <a:t>megabytes</a:t>
            </a:r>
            <a:r>
              <a:rPr lang="en-US" dirty="0"/>
              <a:t> and aggregated over all the call stacks over the code in the given row.</a:t>
            </a:r>
          </a:p>
          <a:p>
            <a:r>
              <a:rPr lang="en-US" dirty="0"/>
              <a:t>Time: Time spent in milliseconds. This field is also aggregated over all the call stacks executed over the code in the given 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53" y="1752600"/>
            <a:ext cx="516449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774074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 design template">
  <a:themeElements>
    <a:clrScheme name="Office Them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187</TotalTime>
  <Words>189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Straight edge design template</vt:lpstr>
      <vt:lpstr>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12</cp:revision>
  <dcterms:created xsi:type="dcterms:W3CDTF">2018-06-28T14:51:43Z</dcterms:created>
  <dcterms:modified xsi:type="dcterms:W3CDTF">2018-06-28T17:59:17Z</dcterms:modified>
</cp:coreProperties>
</file>