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6" r:id="rId20"/>
    <p:sldId id="275" r:id="rId21"/>
    <p:sldId id="270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52400" y="76200"/>
            <a:ext cx="8801100" cy="6781800"/>
            <a:chOff x="96" y="48"/>
            <a:chExt cx="5544" cy="4272"/>
          </a:xfrm>
        </p:grpSpPr>
        <p:grpSp>
          <p:nvGrpSpPr>
            <p:cNvPr id="9220" name="Group 4"/>
            <p:cNvGrpSpPr>
              <a:grpSpLocks/>
            </p:cNvGrpSpPr>
            <p:nvPr/>
          </p:nvGrpSpPr>
          <p:grpSpPr bwMode="auto">
            <a:xfrm>
              <a:off x="864" y="144"/>
              <a:ext cx="2664" cy="1440"/>
              <a:chOff x="864" y="144"/>
              <a:chExt cx="2664" cy="1440"/>
            </a:xfrm>
          </p:grpSpPr>
          <p:grpSp>
            <p:nvGrpSpPr>
              <p:cNvPr id="9221" name="Group 5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22" name="Rectangle 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3" name="Rectangle 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4" name="Rectangle 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5" name="Rectangle 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6" name="Rectangle 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7" name="Rectangle 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8" name="Rectangle 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Rectangle 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0" name="Group 14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31" name="Rectangle 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2" name="Rectangle 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3" name="Rectangle 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4" name="Rectangle 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5" name="Rectangle 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6" name="Rectangle 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7" name="Rectangle 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8" name="Rectangle 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9" name="Group 23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240" name="Rectangle 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1" name="Rectangle 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2" name="Rectangle 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3" name="Rectangle 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4" name="Rectangle 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5" name="Rectangle 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6" name="Rectangle 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7" name="Rectangle 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48" name="Group 32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249" name="Rectangle 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0" name="Rectangle 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1" name="Rectangle 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2" name="Rectangle 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3" name="Rectangle 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4" name="Rectangle 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5" name="Rectangle 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6" name="Rectangle 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57" name="Group 41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258" name="Rectangle 4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9" name="Rectangle 4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0" name="Rectangle 4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1" name="Rectangle 4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2" name="Rectangle 4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3" name="Rectangle 4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4" name="Rectangle 4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5" name="Rectangle 4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66" name="Group 50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267" name="Rectangle 5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8" name="Rectangle 5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9" name="Rectangle 5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0" name="Rectangle 5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1" name="Rectangle 5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2" name="Rectangle 5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3" name="Rectangle 5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4" name="Rectangle 5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75" name="Group 59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276" name="Rectangle 6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7" name="Rectangle 6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8" name="Rectangle 6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9" name="Rectangle 6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0" name="Rectangle 6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1" name="Rectangle 6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2" name="Rectangle 6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3" name="Rectangle 6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84" name="Group 68"/>
            <p:cNvGrpSpPr>
              <a:grpSpLocks/>
            </p:cNvGrpSpPr>
            <p:nvPr/>
          </p:nvGrpSpPr>
          <p:grpSpPr bwMode="auto">
            <a:xfrm>
              <a:off x="240" y="1968"/>
              <a:ext cx="3288" cy="1440"/>
              <a:chOff x="240" y="144"/>
              <a:chExt cx="3288" cy="1440"/>
            </a:xfrm>
          </p:grpSpPr>
          <p:grpSp>
            <p:nvGrpSpPr>
              <p:cNvPr id="9285" name="Group 69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86" name="Rectangle 7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7" name="Rectangle 7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8" name="Rectangle 7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9" name="Rectangle 7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0" name="Rectangle 7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1" name="Rectangle 7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2" name="Rectangle 7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3" name="Rectangle 7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94" name="Group 78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95" name="Rectangle 7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6" name="Rectangle 8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7" name="Rectangle 8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8" name="Rectangle 8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9" name="Rectangle 8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0" name="Rectangle 8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1" name="Rectangle 8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2" name="Rectangle 8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03" name="Group 87"/>
              <p:cNvGrpSpPr>
                <a:grpSpLocks/>
              </p:cNvGrpSpPr>
              <p:nvPr/>
            </p:nvGrpSpPr>
            <p:grpSpPr bwMode="auto">
              <a:xfrm>
                <a:off x="240" y="144"/>
                <a:ext cx="168" cy="192"/>
                <a:chOff x="1008" y="1584"/>
                <a:chExt cx="336" cy="384"/>
              </a:xfrm>
            </p:grpSpPr>
            <p:sp>
              <p:nvSpPr>
                <p:cNvPr id="9304" name="Rectangle 8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5" name="Rectangle 8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6" name="Rectangle 9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7" name="Rectangle 9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8" name="Rectangle 9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9" name="Rectangle 9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0" name="Rectangle 9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1" name="Rectangle 9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12" name="Group 96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313" name="Rectangle 9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4" name="Rectangle 9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5" name="Rectangle 9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6" name="Rectangle 10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7" name="Rectangle 10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8" name="Rectangle 10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9" name="Rectangle 10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0" name="Rectangle 10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21" name="Group 105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322" name="Rectangle 10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3" name="Rectangle 10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4" name="Rectangle 10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5" name="Rectangle 10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6" name="Rectangle 1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7" name="Rectangle 1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8" name="Rectangle 1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9" name="Rectangle 1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0" name="Group 114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331" name="Rectangle 1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2" name="Rectangle 1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3" name="Rectangle 1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4" name="Rectangle 1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5" name="Rectangle 1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6" name="Rectangle 1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" name="Rectangle 1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" name="Rectangle 1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9" name="Group 123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340" name="Rectangle 1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1" name="Rectangle 1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2" name="Rectangle 1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3" name="Rectangle 1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4" name="Rectangle 1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5" name="Rectangle 1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6" name="Rectangle 1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7" name="Rectangle 1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48" name="Group 132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349" name="Rectangle 1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0" name="Rectangle 1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1" name="Rectangle 1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2" name="Rectangle 1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3" name="Rectangle 1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4" name="Rectangle 1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5" name="Rectangle 1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6" name="Rectangle 1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57" name="Group 141"/>
            <p:cNvGrpSpPr>
              <a:grpSpLocks/>
            </p:cNvGrpSpPr>
            <p:nvPr/>
          </p:nvGrpSpPr>
          <p:grpSpPr bwMode="auto">
            <a:xfrm>
              <a:off x="4320" y="624"/>
              <a:ext cx="168" cy="192"/>
              <a:chOff x="1008" y="1584"/>
              <a:chExt cx="336" cy="384"/>
            </a:xfrm>
          </p:grpSpPr>
          <p:sp>
            <p:nvSpPr>
              <p:cNvPr id="9358" name="Rectangle 14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Rectangle 14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0" name="Rectangle 14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Rectangle 14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Rectangle 14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3" name="Rectangle 14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4" name="Rectangle 14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5" name="Rectangle 14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6" name="Group 150"/>
            <p:cNvGrpSpPr>
              <a:grpSpLocks/>
            </p:cNvGrpSpPr>
            <p:nvPr/>
          </p:nvGrpSpPr>
          <p:grpSpPr bwMode="auto">
            <a:xfrm>
              <a:off x="4656" y="1296"/>
              <a:ext cx="168" cy="192"/>
              <a:chOff x="1008" y="1584"/>
              <a:chExt cx="336" cy="384"/>
            </a:xfrm>
          </p:grpSpPr>
          <p:sp>
            <p:nvSpPr>
              <p:cNvPr id="9367" name="Rectangle 15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8" name="Rectangle 15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9" name="Rectangle 15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0" name="Rectangle 15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Rectangle 15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Rectangle 15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3" name="Rectangle 15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Rectangle 15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75" name="Group 159"/>
            <p:cNvGrpSpPr>
              <a:grpSpLocks/>
            </p:cNvGrpSpPr>
            <p:nvPr/>
          </p:nvGrpSpPr>
          <p:grpSpPr bwMode="auto">
            <a:xfrm>
              <a:off x="3696" y="48"/>
              <a:ext cx="168" cy="192"/>
              <a:chOff x="1008" y="1584"/>
              <a:chExt cx="336" cy="384"/>
            </a:xfrm>
          </p:grpSpPr>
          <p:sp>
            <p:nvSpPr>
              <p:cNvPr id="9376" name="Rectangle 16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7" name="Rectangle 16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8" name="Rectangle 16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9" name="Rectangle 16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0" name="Rectangle 16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1" name="Rectangle 16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2" name="Rectangle 16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3" name="Rectangle 16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4" name="Group 168"/>
            <p:cNvGrpSpPr>
              <a:grpSpLocks/>
            </p:cNvGrpSpPr>
            <p:nvPr/>
          </p:nvGrpSpPr>
          <p:grpSpPr bwMode="auto">
            <a:xfrm>
              <a:off x="5280" y="48"/>
              <a:ext cx="168" cy="192"/>
              <a:chOff x="1008" y="1584"/>
              <a:chExt cx="336" cy="384"/>
            </a:xfrm>
          </p:grpSpPr>
          <p:sp>
            <p:nvSpPr>
              <p:cNvPr id="9385" name="Rectangle 16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6" name="Rectangle 17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Rectangle 17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Rectangle 17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9" name="Rectangle 17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0" name="Rectangle 17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1" name="Rectangle 17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2" name="Rectangle 17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93" name="Group 177"/>
            <p:cNvGrpSpPr>
              <a:grpSpLocks/>
            </p:cNvGrpSpPr>
            <p:nvPr/>
          </p:nvGrpSpPr>
          <p:grpSpPr bwMode="auto">
            <a:xfrm>
              <a:off x="5472" y="960"/>
              <a:ext cx="168" cy="192"/>
              <a:chOff x="1008" y="1584"/>
              <a:chExt cx="336" cy="384"/>
            </a:xfrm>
          </p:grpSpPr>
          <p:sp>
            <p:nvSpPr>
              <p:cNvPr id="9394" name="Rectangle 17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5" name="Rectangle 17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6" name="Rectangle 18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7" name="Rectangle 18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8" name="Rectangle 18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9" name="Rectangle 18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0" name="Rectangle 18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1" name="Rectangle 18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02" name="Group 186"/>
            <p:cNvGrpSpPr>
              <a:grpSpLocks/>
            </p:cNvGrpSpPr>
            <p:nvPr/>
          </p:nvGrpSpPr>
          <p:grpSpPr bwMode="auto">
            <a:xfrm>
              <a:off x="4224" y="2400"/>
              <a:ext cx="168" cy="192"/>
              <a:chOff x="1008" y="1584"/>
              <a:chExt cx="336" cy="384"/>
            </a:xfrm>
          </p:grpSpPr>
          <p:sp>
            <p:nvSpPr>
              <p:cNvPr id="9403" name="Rectangle 187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4" name="Rectangle 188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5" name="Rectangle 189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6" name="Rectangle 190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7" name="Rectangle 191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8" name="Rectangle 192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9" name="Rectangle 193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0" name="Rectangle 194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11" name="Group 195"/>
            <p:cNvGrpSpPr>
              <a:grpSpLocks/>
            </p:cNvGrpSpPr>
            <p:nvPr/>
          </p:nvGrpSpPr>
          <p:grpSpPr bwMode="auto">
            <a:xfrm>
              <a:off x="4560" y="3072"/>
              <a:ext cx="168" cy="192"/>
              <a:chOff x="1008" y="1584"/>
              <a:chExt cx="336" cy="384"/>
            </a:xfrm>
          </p:grpSpPr>
          <p:sp>
            <p:nvSpPr>
              <p:cNvPr id="9412" name="Rectangle 196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3" name="Rectangle 197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4" name="Rectangle 198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5" name="Rectangle 199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6" name="Rectangle 200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7" name="Rectangle 201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8" name="Rectangle 202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9" name="Rectangle 203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0" name="Group 204"/>
            <p:cNvGrpSpPr>
              <a:grpSpLocks/>
            </p:cNvGrpSpPr>
            <p:nvPr/>
          </p:nvGrpSpPr>
          <p:grpSpPr bwMode="auto">
            <a:xfrm>
              <a:off x="3600" y="1824"/>
              <a:ext cx="168" cy="192"/>
              <a:chOff x="1008" y="1584"/>
              <a:chExt cx="336" cy="384"/>
            </a:xfrm>
          </p:grpSpPr>
          <p:sp>
            <p:nvSpPr>
              <p:cNvPr id="9421" name="Rectangle 205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" name="Rectangle 206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3" name="Rectangle 207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4" name="Rectangle 208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" name="Rectangle 209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" name="Rectangle 210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" name="Rectangle 211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8" name="Rectangle 212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" name="Group 213"/>
            <p:cNvGrpSpPr>
              <a:grpSpLocks/>
            </p:cNvGrpSpPr>
            <p:nvPr/>
          </p:nvGrpSpPr>
          <p:grpSpPr bwMode="auto">
            <a:xfrm>
              <a:off x="5184" y="1824"/>
              <a:ext cx="168" cy="192"/>
              <a:chOff x="1008" y="1584"/>
              <a:chExt cx="336" cy="384"/>
            </a:xfrm>
          </p:grpSpPr>
          <p:sp>
            <p:nvSpPr>
              <p:cNvPr id="9430" name="Rectangle 214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1" name="Rectangle 215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2" name="Rectangle 216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3" name="Rectangle 217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4" name="Rectangle 218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5" name="Rectangle 219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6" name="Rectangle 220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7" name="Rectangle 221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38" name="Group 222"/>
            <p:cNvGrpSpPr>
              <a:grpSpLocks/>
            </p:cNvGrpSpPr>
            <p:nvPr/>
          </p:nvGrpSpPr>
          <p:grpSpPr bwMode="auto">
            <a:xfrm>
              <a:off x="5376" y="2736"/>
              <a:ext cx="168" cy="192"/>
              <a:chOff x="1008" y="1584"/>
              <a:chExt cx="336" cy="384"/>
            </a:xfrm>
          </p:grpSpPr>
          <p:sp>
            <p:nvSpPr>
              <p:cNvPr id="9439" name="Rectangle 223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0" name="Rectangle 224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1" name="Rectangle 225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2" name="Rectangle 226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3" name="Rectangle 227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4" name="Rectangle 228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5" name="Rectangle 229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6" name="Rectangle 230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47" name="Group 231"/>
            <p:cNvGrpSpPr>
              <a:grpSpLocks/>
            </p:cNvGrpSpPr>
            <p:nvPr/>
          </p:nvGrpSpPr>
          <p:grpSpPr bwMode="auto">
            <a:xfrm>
              <a:off x="3816" y="3840"/>
              <a:ext cx="168" cy="192"/>
              <a:chOff x="1008" y="1584"/>
              <a:chExt cx="336" cy="384"/>
            </a:xfrm>
          </p:grpSpPr>
          <p:sp>
            <p:nvSpPr>
              <p:cNvPr id="9448" name="Rectangle 23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9" name="Rectangle 23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0" name="Rectangle 23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1" name="Rectangle 23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2" name="Rectangle 23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3" name="Rectangle 23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4" name="Rectangle 23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5" name="Rectangle 23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56" name="Group 240"/>
            <p:cNvGrpSpPr>
              <a:grpSpLocks/>
            </p:cNvGrpSpPr>
            <p:nvPr/>
          </p:nvGrpSpPr>
          <p:grpSpPr bwMode="auto">
            <a:xfrm>
              <a:off x="5400" y="3840"/>
              <a:ext cx="168" cy="192"/>
              <a:chOff x="1008" y="1584"/>
              <a:chExt cx="336" cy="384"/>
            </a:xfrm>
          </p:grpSpPr>
          <p:sp>
            <p:nvSpPr>
              <p:cNvPr id="9457" name="Rectangle 24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8" name="Rectangle 24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9" name="Rectangle 24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0" name="Rectangle 24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1" name="Rectangle 24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" name="Rectangle 24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3" name="Rectangle 24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4" name="Rectangle 24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65" name="Group 249"/>
            <p:cNvGrpSpPr>
              <a:grpSpLocks/>
            </p:cNvGrpSpPr>
            <p:nvPr/>
          </p:nvGrpSpPr>
          <p:grpSpPr bwMode="auto">
            <a:xfrm>
              <a:off x="96" y="3744"/>
              <a:ext cx="168" cy="192"/>
              <a:chOff x="1008" y="1584"/>
              <a:chExt cx="336" cy="384"/>
            </a:xfrm>
          </p:grpSpPr>
          <p:sp>
            <p:nvSpPr>
              <p:cNvPr id="9466" name="Rectangle 25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7" name="Rectangle 25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8" name="Rectangle 25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9" name="Rectangle 25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0" name="Rectangle 25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1" name="Rectangle 25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2" name="Rectangle 25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3" name="Rectangle 25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74" name="Group 258"/>
            <p:cNvGrpSpPr>
              <a:grpSpLocks/>
            </p:cNvGrpSpPr>
            <p:nvPr/>
          </p:nvGrpSpPr>
          <p:grpSpPr bwMode="auto">
            <a:xfrm>
              <a:off x="1680" y="3744"/>
              <a:ext cx="168" cy="192"/>
              <a:chOff x="1008" y="1584"/>
              <a:chExt cx="336" cy="384"/>
            </a:xfrm>
          </p:grpSpPr>
          <p:sp>
            <p:nvSpPr>
              <p:cNvPr id="9475" name="Rectangle 25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6" name="Rectangle 26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7" name="Rectangle 26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8" name="Rectangle 26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9" name="Rectangle 26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0" name="Rectangle 26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1" name="Rectangle 26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2" name="Rectangle 26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83" name="Group 267"/>
            <p:cNvGrpSpPr>
              <a:grpSpLocks/>
            </p:cNvGrpSpPr>
            <p:nvPr/>
          </p:nvGrpSpPr>
          <p:grpSpPr bwMode="auto">
            <a:xfrm>
              <a:off x="2352" y="4128"/>
              <a:ext cx="168" cy="192"/>
              <a:chOff x="1008" y="1584"/>
              <a:chExt cx="336" cy="384"/>
            </a:xfrm>
          </p:grpSpPr>
          <p:sp>
            <p:nvSpPr>
              <p:cNvPr id="9484" name="Rectangle 26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5" name="Rectangle 26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6" name="Rectangle 27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7" name="Rectangle 27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8" name="Rectangle 27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9" name="Rectangle 27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0" name="Rectangle 27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1" name="Rectangle 27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96" name="Rectangle 280"/>
          <p:cNvSpPr>
            <a:spLocks noChangeArrowheads="1"/>
          </p:cNvSpPr>
          <p:nvPr/>
        </p:nvSpPr>
        <p:spPr bwMode="invGray">
          <a:xfrm rot="5400000">
            <a:off x="265113" y="2779713"/>
            <a:ext cx="152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8" name="Rectangle 282"/>
          <p:cNvSpPr>
            <a:spLocks noChangeArrowheads="1"/>
          </p:cNvSpPr>
          <p:nvPr/>
        </p:nvSpPr>
        <p:spPr bwMode="invGray">
          <a:xfrm rot="5400000">
            <a:off x="455613" y="2665413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9" name="Rectangle 283"/>
          <p:cNvSpPr>
            <a:spLocks noChangeArrowheads="1"/>
          </p:cNvSpPr>
          <p:nvPr/>
        </p:nvSpPr>
        <p:spPr bwMode="invGray">
          <a:xfrm rot="5400000">
            <a:off x="303213" y="2894013"/>
            <a:ext cx="76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0" name="Rectangle 284"/>
          <p:cNvSpPr>
            <a:spLocks noChangeArrowheads="1"/>
          </p:cNvSpPr>
          <p:nvPr/>
        </p:nvSpPr>
        <p:spPr bwMode="invGray">
          <a:xfrm rot="5400000">
            <a:off x="-39687" y="2779713"/>
            <a:ext cx="4572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1" name="Rectangle 285"/>
          <p:cNvSpPr>
            <a:spLocks noChangeArrowheads="1"/>
          </p:cNvSpPr>
          <p:nvPr/>
        </p:nvSpPr>
        <p:spPr bwMode="invGray">
          <a:xfrm rot="5400000">
            <a:off x="455613" y="2360613"/>
            <a:ext cx="762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" name="Rectangle 286"/>
          <p:cNvSpPr>
            <a:spLocks noChangeArrowheads="1"/>
          </p:cNvSpPr>
          <p:nvPr/>
        </p:nvSpPr>
        <p:spPr bwMode="invGray">
          <a:xfrm rot="5400000">
            <a:off x="-1296987" y="4646613"/>
            <a:ext cx="4040187" cy="77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8" name="Group 302"/>
          <p:cNvGrpSpPr>
            <a:grpSpLocks/>
          </p:cNvGrpSpPr>
          <p:nvPr/>
        </p:nvGrpSpPr>
        <p:grpSpPr bwMode="auto">
          <a:xfrm>
            <a:off x="303213" y="2894013"/>
            <a:ext cx="8688387" cy="77787"/>
            <a:chOff x="191" y="1823"/>
            <a:chExt cx="5473" cy="49"/>
          </a:xfrm>
        </p:grpSpPr>
        <p:sp>
          <p:nvSpPr>
            <p:cNvPr id="9497" name="Rectangle 281"/>
            <p:cNvSpPr>
              <a:spLocks noChangeArrowheads="1"/>
            </p:cNvSpPr>
            <p:nvPr userDrawn="1"/>
          </p:nvSpPr>
          <p:spPr bwMode="invGray">
            <a:xfrm rot="5400000">
              <a:off x="215" y="1799"/>
              <a:ext cx="48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3" name="Rectangle 287"/>
            <p:cNvSpPr>
              <a:spLocks noChangeArrowheads="1"/>
            </p:cNvSpPr>
            <p:nvPr userDrawn="1"/>
          </p:nvSpPr>
          <p:spPr bwMode="invGray">
            <a:xfrm>
              <a:off x="288" y="1824"/>
              <a:ext cx="240" cy="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4" name="Rectangle 288"/>
            <p:cNvSpPr>
              <a:spLocks noChangeArrowheads="1"/>
            </p:cNvSpPr>
            <p:nvPr userDrawn="1"/>
          </p:nvSpPr>
          <p:spPr bwMode="invGray">
            <a:xfrm>
              <a:off x="528" y="1824"/>
              <a:ext cx="513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05" name="Rectangle 289"/>
          <p:cNvSpPr>
            <a:spLocks noChangeArrowheads="1"/>
          </p:cNvSpPr>
          <p:nvPr/>
        </p:nvSpPr>
        <p:spPr bwMode="invGray">
          <a:xfrm rot="5400000">
            <a:off x="417513" y="2932113"/>
            <a:ext cx="304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7" name="Group 301"/>
          <p:cNvGrpSpPr>
            <a:grpSpLocks/>
          </p:cNvGrpSpPr>
          <p:nvPr/>
        </p:nvGrpSpPr>
        <p:grpSpPr bwMode="auto">
          <a:xfrm>
            <a:off x="152400" y="0"/>
            <a:ext cx="457200" cy="6705600"/>
            <a:chOff x="96" y="0"/>
            <a:chExt cx="288" cy="4224"/>
          </a:xfrm>
        </p:grpSpPr>
        <p:grpSp>
          <p:nvGrpSpPr>
            <p:cNvPr id="9516" name="Group 300"/>
            <p:cNvGrpSpPr>
              <a:grpSpLocks/>
            </p:cNvGrpSpPr>
            <p:nvPr userDrawn="1"/>
          </p:nvGrpSpPr>
          <p:grpSpPr bwMode="auto">
            <a:xfrm>
              <a:off x="96" y="0"/>
              <a:ext cx="288" cy="1584"/>
              <a:chOff x="96" y="0"/>
              <a:chExt cx="288" cy="1584"/>
            </a:xfrm>
          </p:grpSpPr>
          <p:sp>
            <p:nvSpPr>
              <p:cNvPr id="9493" name="Rectangle 277"/>
              <p:cNvSpPr>
                <a:spLocks noChangeArrowheads="1"/>
              </p:cNvSpPr>
              <p:nvPr userDrawn="1"/>
            </p:nvSpPr>
            <p:spPr bwMode="ltGray">
              <a:xfrm>
                <a:off x="96" y="1488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4" name="Rectangle 278"/>
              <p:cNvSpPr>
                <a:spLocks noChangeArrowheads="1"/>
              </p:cNvSpPr>
              <p:nvPr userDrawn="1"/>
            </p:nvSpPr>
            <p:spPr bwMode="ltGray">
              <a:xfrm>
                <a:off x="96" y="0"/>
                <a:ext cx="288" cy="148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15" name="Group 299"/>
            <p:cNvGrpSpPr>
              <a:grpSpLocks/>
            </p:cNvGrpSpPr>
            <p:nvPr userDrawn="1"/>
          </p:nvGrpSpPr>
          <p:grpSpPr bwMode="auto">
            <a:xfrm>
              <a:off x="96" y="2016"/>
              <a:ext cx="288" cy="2208"/>
              <a:chOff x="96" y="2016"/>
              <a:chExt cx="288" cy="2208"/>
            </a:xfrm>
          </p:grpSpPr>
          <p:sp>
            <p:nvSpPr>
              <p:cNvPr id="9507" name="Rectangle 291"/>
              <p:cNvSpPr>
                <a:spLocks noChangeArrowheads="1"/>
              </p:cNvSpPr>
              <p:nvPr userDrawn="1"/>
            </p:nvSpPr>
            <p:spPr bwMode="ltGray">
              <a:xfrm>
                <a:off x="96" y="201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08" name="Rectangle 292"/>
              <p:cNvSpPr>
                <a:spLocks noChangeArrowheads="1"/>
              </p:cNvSpPr>
              <p:nvPr userDrawn="1"/>
            </p:nvSpPr>
            <p:spPr bwMode="ltGray">
              <a:xfrm>
                <a:off x="96" y="2112"/>
                <a:ext cx="288" cy="2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509" name="Rectangle 293"/>
          <p:cNvSpPr>
            <a:spLocks noGrp="1" noChangeArrowheads="1"/>
          </p:cNvSpPr>
          <p:nvPr>
            <p:ph type="ctrTitle"/>
          </p:nvPr>
        </p:nvSpPr>
        <p:spPr>
          <a:xfrm>
            <a:off x="1143000" y="1676400"/>
            <a:ext cx="7772400" cy="1143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510" name="Rectangle 29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511" name="Rectangle 29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5EDB80-D71C-43FF-AEEC-EAC238E736DA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9512" name="Rectangle 29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513" name="Rectangle 29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C4015AA-55EB-4E51-8DC1-C0E22BC58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6" grpId="0" animBg="1"/>
      <p:bldP spid="9498" grpId="0" animBg="1"/>
      <p:bldP spid="9499" grpId="0" animBg="1"/>
      <p:bldP spid="9500" grpId="0" animBg="1"/>
      <p:bldP spid="9501" grpId="0" animBg="1"/>
      <p:bldP spid="9502" grpId="0" animBg="1"/>
      <p:bldP spid="9505" grpId="0" animBg="1"/>
      <p:bldP spid="9509" grpId="0" autoUpdateAnimBg="0"/>
      <p:bldP spid="9510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5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EDB80-D71C-43FF-AEEC-EAC238E736DA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015AA-55EB-4E51-8DC1-C0E22BC5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EDB80-D71C-43FF-AEEC-EAC238E736DA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015AA-55EB-4E51-8DC1-C0E22BC5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2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EDB80-D71C-43FF-AEEC-EAC238E736DA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015AA-55EB-4E51-8DC1-C0E22BC5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5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EDB80-D71C-43FF-AEEC-EAC238E736DA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015AA-55EB-4E51-8DC1-C0E22BC5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EDB80-D71C-43FF-AEEC-EAC238E736DA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015AA-55EB-4E51-8DC1-C0E22BC5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EDB80-D71C-43FF-AEEC-EAC238E736DA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015AA-55EB-4E51-8DC1-C0E22BC5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EDB80-D71C-43FF-AEEC-EAC238E736DA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015AA-55EB-4E51-8DC1-C0E22BC5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EDB80-D71C-43FF-AEEC-EAC238E736DA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015AA-55EB-4E51-8DC1-C0E22BC5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EDB80-D71C-43FF-AEEC-EAC238E736DA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015AA-55EB-4E51-8DC1-C0E22BC5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4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EDB80-D71C-43FF-AEEC-EAC238E736DA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015AA-55EB-4E51-8DC1-C0E22BC5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roup 329"/>
          <p:cNvGrpSpPr>
            <a:grpSpLocks/>
          </p:cNvGrpSpPr>
          <p:nvPr/>
        </p:nvGrpSpPr>
        <p:grpSpPr bwMode="auto">
          <a:xfrm>
            <a:off x="150813" y="0"/>
            <a:ext cx="8840787" cy="6858000"/>
            <a:chOff x="95" y="0"/>
            <a:chExt cx="5569" cy="4320"/>
          </a:xfrm>
        </p:grpSpPr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96" y="48"/>
              <a:ext cx="5544" cy="4272"/>
              <a:chOff x="96" y="48"/>
              <a:chExt cx="5544" cy="4272"/>
            </a:xfrm>
          </p:grpSpPr>
          <p:grpSp>
            <p:nvGrpSpPr>
              <p:cNvPr id="1033" name="Group 9"/>
              <p:cNvGrpSpPr>
                <a:grpSpLocks/>
              </p:cNvGrpSpPr>
              <p:nvPr/>
            </p:nvGrpSpPr>
            <p:grpSpPr bwMode="auto">
              <a:xfrm>
                <a:off x="864" y="144"/>
                <a:ext cx="2664" cy="1440"/>
                <a:chOff x="864" y="144"/>
                <a:chExt cx="2664" cy="1440"/>
              </a:xfrm>
            </p:grpSpPr>
            <p:grpSp>
              <p:nvGrpSpPr>
                <p:cNvPr id="1034" name="Group 10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35" name="Rectangle 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6" name="Rectangle 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Rectangle 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" name="Rectangle 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" name="Rectangle 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" name="Rectangle 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" name="Rectangle 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2" name="Rectangle 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3" name="Group 19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044" name="Rectangle 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5" name="Rectangle 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6" name="Rectangle 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7" name="Rectangle 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8" name="Rectangle 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9" name="Rectangle 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0" name="Rectangle 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1" name="Rectangle 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053" name="Rectangle 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4" name="Rectangle 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" name="Rectangle 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6" name="Rectangle 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7" name="Rectangle 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8" name="Rectangle 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9" name="Rectangle 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0" name="Rectangle 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61" name="Group 37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062" name="Rectangle 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3" name="Rectangle 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4" name="Rectangle 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5" name="Rectangle 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6" name="Rectangle 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7" name="Rectangle 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8" name="Rectangle 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9" name="Rectangle 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0" name="Group 46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071" name="Rectangle 4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2" name="Rectangle 48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3" name="Rectangle 4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4" name="Rectangle 50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5" name="Rectangle 51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6" name="Rectangle 5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7" name="Rectangle 5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8" name="Rectangle 54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9" name="Group 55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080" name="Rectangle 5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1" name="Rectangle 57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2" name="Rectangle 5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3" name="Rectangle 59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4" name="Rectangle 60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5" name="Rectangle 6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6" name="Rectangle 6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Rectangle 63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8" name="Group 64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089" name="Rectangle 6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Rectangle 6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Rectangle 6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Rectangle 6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Rectangle 6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Rectangle 7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Rectangle 7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Rectangle 7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97" name="Group 73"/>
              <p:cNvGrpSpPr>
                <a:grpSpLocks/>
              </p:cNvGrpSpPr>
              <p:nvPr/>
            </p:nvGrpSpPr>
            <p:grpSpPr bwMode="auto">
              <a:xfrm>
                <a:off x="240" y="1968"/>
                <a:ext cx="3288" cy="1440"/>
                <a:chOff x="240" y="144"/>
                <a:chExt cx="3288" cy="1440"/>
              </a:xfrm>
            </p:grpSpPr>
            <p:grpSp>
              <p:nvGrpSpPr>
                <p:cNvPr id="1098" name="Group 74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99" name="Rectangle 7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Rectangle 7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Rectangle 7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Rectangle 7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Rectangle 7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Rectangle 8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Rectangle 8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Rectangle 8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07" name="Group 83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108" name="Rectangle 8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Rectangle 85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Rectangle 8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Rectangle 87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Rectangle 88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Rectangle 8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Rectangle 9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Rectangle 91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16" name="Group 92"/>
                <p:cNvGrpSpPr>
                  <a:grpSpLocks/>
                </p:cNvGrpSpPr>
                <p:nvPr/>
              </p:nvGrpSpPr>
              <p:grpSpPr bwMode="auto">
                <a:xfrm>
                  <a:off x="240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17" name="Rectangle 9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Rectangle 94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Rectangle 9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Rectangle 96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Rectangle 97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Rectangle 9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Rectangle 9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Rectangle 100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5" name="Group 101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26" name="Rectangle 10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Rectangle 103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8" name="Rectangle 10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Rectangle 105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Rectangle 106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Rectangle 10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Rectangle 10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Rectangle 109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4" name="Group 110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135" name="Rectangle 1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Rectangle 1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Rectangle 1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Rectangle 1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Rectangle 1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Rectangle 1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Rectangle 1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Rectangle 1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3" name="Group 119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144" name="Rectangle 1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Rectangle 1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Rectangle 1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Rectangle 1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Rectangle 1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Rectangle 1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Rectangle 1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Rectangle 1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2" name="Group 128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153" name="Rectangle 1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Rectangle 1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Rectangle 1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Rectangle 1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Rectangle 1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Rectangle 1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Rectangle 1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Rectangle 1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1" name="Group 137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162" name="Rectangle 1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Rectangle 1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Rectangle 1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Rectangle 1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Rectangle 1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Rectangle 1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Rectangle 1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Rectangle 1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70" name="Group 146"/>
              <p:cNvGrpSpPr>
                <a:grpSpLocks/>
              </p:cNvGrpSpPr>
              <p:nvPr/>
            </p:nvGrpSpPr>
            <p:grpSpPr bwMode="auto">
              <a:xfrm>
                <a:off x="4320" y="624"/>
                <a:ext cx="168" cy="192"/>
                <a:chOff x="1008" y="1584"/>
                <a:chExt cx="336" cy="384"/>
              </a:xfrm>
            </p:grpSpPr>
            <p:sp>
              <p:nvSpPr>
                <p:cNvPr id="1171" name="Rectangle 14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2" name="Rectangle 14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3" name="Rectangle 14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4" name="Rectangle 15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5" name="Rectangle 15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6" name="Rectangle 15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7" name="Rectangle 15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8" name="Rectangle 15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9" name="Group 155"/>
              <p:cNvGrpSpPr>
                <a:grpSpLocks/>
              </p:cNvGrpSpPr>
              <p:nvPr/>
            </p:nvGrpSpPr>
            <p:grpSpPr bwMode="auto">
              <a:xfrm>
                <a:off x="4656" y="1296"/>
                <a:ext cx="168" cy="192"/>
                <a:chOff x="1008" y="1584"/>
                <a:chExt cx="336" cy="384"/>
              </a:xfrm>
            </p:grpSpPr>
            <p:sp>
              <p:nvSpPr>
                <p:cNvPr id="1180" name="Rectangle 15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1" name="Rectangle 15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2" name="Rectangle 15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3" name="Rectangle 15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" name="Rectangle 16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5" name="Rectangle 16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6" name="Rectangle 16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7" name="Rectangle 16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" name="Group 164"/>
              <p:cNvGrpSpPr>
                <a:grpSpLocks/>
              </p:cNvGrpSpPr>
              <p:nvPr/>
            </p:nvGrpSpPr>
            <p:grpSpPr bwMode="auto">
              <a:xfrm>
                <a:off x="3696" y="48"/>
                <a:ext cx="168" cy="192"/>
                <a:chOff x="1008" y="1584"/>
                <a:chExt cx="336" cy="384"/>
              </a:xfrm>
            </p:grpSpPr>
            <p:sp>
              <p:nvSpPr>
                <p:cNvPr id="1189" name="Rectangle 16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" name="Rectangle 16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1" name="Rectangle 16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2" name="Rectangle 16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3" name="Rectangle 16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4" name="Rectangle 17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5" name="Rectangle 17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6" name="Rectangle 17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7" name="Group 173"/>
              <p:cNvGrpSpPr>
                <a:grpSpLocks/>
              </p:cNvGrpSpPr>
              <p:nvPr/>
            </p:nvGrpSpPr>
            <p:grpSpPr bwMode="auto">
              <a:xfrm>
                <a:off x="5280" y="48"/>
                <a:ext cx="168" cy="192"/>
                <a:chOff x="1008" y="1584"/>
                <a:chExt cx="336" cy="384"/>
              </a:xfrm>
            </p:grpSpPr>
            <p:sp>
              <p:nvSpPr>
                <p:cNvPr id="1198" name="Rectangle 17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" name="Rectangle 17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0" name="Rectangle 17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1" name="Rectangle 17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2" name="Rectangle 17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3" name="Rectangle 17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4" name="Rectangle 18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5" name="Rectangle 18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6" name="Group 182"/>
              <p:cNvGrpSpPr>
                <a:grpSpLocks/>
              </p:cNvGrpSpPr>
              <p:nvPr/>
            </p:nvGrpSpPr>
            <p:grpSpPr bwMode="auto">
              <a:xfrm>
                <a:off x="5472" y="960"/>
                <a:ext cx="168" cy="192"/>
                <a:chOff x="1008" y="1584"/>
                <a:chExt cx="336" cy="384"/>
              </a:xfrm>
            </p:grpSpPr>
            <p:sp>
              <p:nvSpPr>
                <p:cNvPr id="1207" name="Rectangle 18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" name="Rectangle 18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9" name="Rectangle 18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0" name="Rectangle 18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1" name="Rectangle 18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2" name="Rectangle 18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3" name="Rectangle 18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4" name="Rectangle 19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15" name="Group 191"/>
              <p:cNvGrpSpPr>
                <a:grpSpLocks/>
              </p:cNvGrpSpPr>
              <p:nvPr/>
            </p:nvGrpSpPr>
            <p:grpSpPr bwMode="auto">
              <a:xfrm>
                <a:off x="4224" y="2400"/>
                <a:ext cx="168" cy="192"/>
                <a:chOff x="1008" y="1584"/>
                <a:chExt cx="336" cy="384"/>
              </a:xfrm>
            </p:grpSpPr>
            <p:sp>
              <p:nvSpPr>
                <p:cNvPr id="1216" name="Rectangle 19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7" name="Rectangle 19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8" name="Rectangle 19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9" name="Rectangle 19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0" name="Rectangle 19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" name="Rectangle 19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" name="Rectangle 19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" name="Rectangle 19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4" name="Group 200"/>
              <p:cNvGrpSpPr>
                <a:grpSpLocks/>
              </p:cNvGrpSpPr>
              <p:nvPr/>
            </p:nvGrpSpPr>
            <p:grpSpPr bwMode="auto">
              <a:xfrm>
                <a:off x="4560" y="3072"/>
                <a:ext cx="168" cy="192"/>
                <a:chOff x="1008" y="1584"/>
                <a:chExt cx="336" cy="384"/>
              </a:xfrm>
            </p:grpSpPr>
            <p:sp>
              <p:nvSpPr>
                <p:cNvPr id="1225" name="Rectangle 20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6" name="Rectangle 20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7" name="Rectangle 20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" name="Rectangle 20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" name="Rectangle 20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" name="Rectangle 20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" name="Rectangle 20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" name="Rectangle 20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3" name="Group 209"/>
              <p:cNvGrpSpPr>
                <a:grpSpLocks/>
              </p:cNvGrpSpPr>
              <p:nvPr/>
            </p:nvGrpSpPr>
            <p:grpSpPr bwMode="auto">
              <a:xfrm>
                <a:off x="3600" y="1824"/>
                <a:ext cx="168" cy="192"/>
                <a:chOff x="1008" y="1584"/>
                <a:chExt cx="336" cy="384"/>
              </a:xfrm>
            </p:grpSpPr>
            <p:sp>
              <p:nvSpPr>
                <p:cNvPr id="1234" name="Rectangle 21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" name="Rectangle 21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" name="Rectangle 21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" name="Rectangle 21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8" name="Rectangle 21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" name="Rectangle 21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0" name="Rectangle 21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1" name="Rectangle 21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2" name="Group 218"/>
              <p:cNvGrpSpPr>
                <a:grpSpLocks/>
              </p:cNvGrpSpPr>
              <p:nvPr/>
            </p:nvGrpSpPr>
            <p:grpSpPr bwMode="auto">
              <a:xfrm>
                <a:off x="5184" y="1824"/>
                <a:ext cx="168" cy="192"/>
                <a:chOff x="1008" y="1584"/>
                <a:chExt cx="336" cy="384"/>
              </a:xfrm>
            </p:grpSpPr>
            <p:sp>
              <p:nvSpPr>
                <p:cNvPr id="1243" name="Rectangle 21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4" name="Rectangle 22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5" name="Rectangle 22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" name="Rectangle 22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7" name="Rectangle 22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8" name="Rectangle 22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" name="Rectangle 22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0" name="Rectangle 22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51" name="Group 227"/>
              <p:cNvGrpSpPr>
                <a:grpSpLocks/>
              </p:cNvGrpSpPr>
              <p:nvPr/>
            </p:nvGrpSpPr>
            <p:grpSpPr bwMode="auto">
              <a:xfrm>
                <a:off x="5376" y="2736"/>
                <a:ext cx="168" cy="192"/>
                <a:chOff x="1008" y="1584"/>
                <a:chExt cx="336" cy="384"/>
              </a:xfrm>
            </p:grpSpPr>
            <p:sp>
              <p:nvSpPr>
                <p:cNvPr id="1252" name="Rectangle 22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3" name="Rectangle 22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4" name="Rectangle 23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5" name="Rectangle 23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6" name="Rectangle 23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7" name="Rectangle 23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8" name="Rectangle 23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" name="Rectangle 23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0" name="Group 236"/>
              <p:cNvGrpSpPr>
                <a:grpSpLocks/>
              </p:cNvGrpSpPr>
              <p:nvPr/>
            </p:nvGrpSpPr>
            <p:grpSpPr bwMode="auto">
              <a:xfrm>
                <a:off x="3816" y="3840"/>
                <a:ext cx="168" cy="192"/>
                <a:chOff x="1008" y="1584"/>
                <a:chExt cx="336" cy="384"/>
              </a:xfrm>
            </p:grpSpPr>
            <p:sp>
              <p:nvSpPr>
                <p:cNvPr id="1261" name="Rectangle 23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2" name="Rectangle 23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3" name="Rectangle 23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4" name="Rectangle 24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5" name="Rectangle 24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" name="Rectangle 24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" name="Rectangle 24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8" name="Rectangle 24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9" name="Group 245"/>
              <p:cNvGrpSpPr>
                <a:grpSpLocks/>
              </p:cNvGrpSpPr>
              <p:nvPr/>
            </p:nvGrpSpPr>
            <p:grpSpPr bwMode="auto">
              <a:xfrm>
                <a:off x="5400" y="3840"/>
                <a:ext cx="168" cy="192"/>
                <a:chOff x="1008" y="1584"/>
                <a:chExt cx="336" cy="384"/>
              </a:xfrm>
            </p:grpSpPr>
            <p:sp>
              <p:nvSpPr>
                <p:cNvPr id="1270" name="Rectangle 24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1" name="Rectangle 24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2" name="Rectangle 24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3" name="Rectangle 24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4" name="Rectangle 25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5" name="Rectangle 25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6" name="Rectangle 25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7" name="Rectangle 25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8" name="Group 254"/>
              <p:cNvGrpSpPr>
                <a:grpSpLocks/>
              </p:cNvGrpSpPr>
              <p:nvPr/>
            </p:nvGrpSpPr>
            <p:grpSpPr bwMode="auto">
              <a:xfrm>
                <a:off x="96" y="3744"/>
                <a:ext cx="168" cy="192"/>
                <a:chOff x="1008" y="1584"/>
                <a:chExt cx="336" cy="384"/>
              </a:xfrm>
            </p:grpSpPr>
            <p:sp>
              <p:nvSpPr>
                <p:cNvPr id="1279" name="Rectangle 25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" name="Rectangle 25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1" name="Rectangle 25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2" name="Rectangle 25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3" name="Rectangle 25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4" name="Rectangle 26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5" name="Rectangle 26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6" name="Rectangle 26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7" name="Group 263"/>
              <p:cNvGrpSpPr>
                <a:grpSpLocks/>
              </p:cNvGrpSpPr>
              <p:nvPr/>
            </p:nvGrpSpPr>
            <p:grpSpPr bwMode="auto">
              <a:xfrm>
                <a:off x="1680" y="3744"/>
                <a:ext cx="168" cy="192"/>
                <a:chOff x="1008" y="1584"/>
                <a:chExt cx="336" cy="384"/>
              </a:xfrm>
            </p:grpSpPr>
            <p:sp>
              <p:nvSpPr>
                <p:cNvPr id="1288" name="Rectangle 26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9" name="Rectangle 26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0" name="Rectangle 26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1" name="Rectangle 26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2" name="Rectangle 26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3" name="Rectangle 26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4" name="Rectangle 27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5" name="Rectangle 27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96" name="Group 272"/>
              <p:cNvGrpSpPr>
                <a:grpSpLocks/>
              </p:cNvGrpSpPr>
              <p:nvPr/>
            </p:nvGrpSpPr>
            <p:grpSpPr bwMode="auto">
              <a:xfrm>
                <a:off x="2352" y="4128"/>
                <a:ext cx="168" cy="192"/>
                <a:chOff x="1008" y="1584"/>
                <a:chExt cx="336" cy="384"/>
              </a:xfrm>
            </p:grpSpPr>
            <p:sp>
              <p:nvSpPr>
                <p:cNvPr id="1297" name="Rectangle 27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8" name="Rectangle 27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9" name="Rectangle 27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" name="Rectangle 27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" name="Rectangle 27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" name="Rectangle 27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3" name="Rectangle 27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4" name="Rectangle 28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51" name="Group 327"/>
            <p:cNvGrpSpPr>
              <a:grpSpLocks/>
            </p:cNvGrpSpPr>
            <p:nvPr userDrawn="1"/>
          </p:nvGrpSpPr>
          <p:grpSpPr bwMode="auto">
            <a:xfrm>
              <a:off x="96" y="0"/>
              <a:ext cx="288" cy="672"/>
              <a:chOff x="96" y="0"/>
              <a:chExt cx="288" cy="672"/>
            </a:xfrm>
          </p:grpSpPr>
          <p:sp>
            <p:nvSpPr>
              <p:cNvPr id="1316" name="Rectangle 292"/>
              <p:cNvSpPr>
                <a:spLocks noChangeArrowheads="1"/>
              </p:cNvSpPr>
              <p:nvPr/>
            </p:nvSpPr>
            <p:spPr bwMode="ltGray">
              <a:xfrm>
                <a:off x="96" y="57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6" name="Rectangle 302"/>
              <p:cNvSpPr>
                <a:spLocks noChangeArrowheads="1"/>
              </p:cNvSpPr>
              <p:nvPr/>
            </p:nvSpPr>
            <p:spPr bwMode="ltGray">
              <a:xfrm>
                <a:off x="96" y="0"/>
                <a:ext cx="288" cy="5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0" name="Group 326"/>
            <p:cNvGrpSpPr>
              <a:grpSpLocks/>
            </p:cNvGrpSpPr>
            <p:nvPr/>
          </p:nvGrpSpPr>
          <p:grpSpPr bwMode="auto">
            <a:xfrm>
              <a:off x="95" y="719"/>
              <a:ext cx="5569" cy="3505"/>
              <a:chOff x="95" y="719"/>
              <a:chExt cx="5569" cy="3505"/>
            </a:xfrm>
          </p:grpSpPr>
          <p:sp>
            <p:nvSpPr>
              <p:cNvPr id="1306" name="Rectangle 282"/>
              <p:cNvSpPr>
                <a:spLocks noChangeArrowheads="1"/>
              </p:cNvSpPr>
              <p:nvPr userDrawn="1"/>
            </p:nvSpPr>
            <p:spPr bwMode="invGray">
              <a:xfrm rot="5400000">
                <a:off x="167" y="839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7" name="Rectangle 283"/>
              <p:cNvSpPr>
                <a:spLocks noChangeArrowheads="1"/>
              </p:cNvSpPr>
              <p:nvPr userDrawn="1"/>
            </p:nvSpPr>
            <p:spPr bwMode="invGray">
              <a:xfrm rot="5400000">
                <a:off x="215" y="887"/>
                <a:ext cx="48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767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 userDrawn="1"/>
            </p:nvSpPr>
            <p:spPr bwMode="invGray">
              <a:xfrm rot="5400000">
                <a:off x="191" y="911"/>
                <a:ext cx="4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 userDrawn="1"/>
            </p:nvSpPr>
            <p:spPr bwMode="invGray">
              <a:xfrm rot="5400000">
                <a:off x="-25" y="839"/>
                <a:ext cx="288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575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 userDrawn="1"/>
            </p:nvSpPr>
            <p:spPr bwMode="invGray">
              <a:xfrm rot="5400000">
                <a:off x="-1273" y="2471"/>
                <a:ext cx="3457" cy="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" name="Rectangle 289"/>
              <p:cNvSpPr>
                <a:spLocks noChangeArrowheads="1"/>
              </p:cNvSpPr>
              <p:nvPr userDrawn="1"/>
            </p:nvSpPr>
            <p:spPr bwMode="invGray">
              <a:xfrm>
                <a:off x="288" y="912"/>
                <a:ext cx="240" cy="4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" name="Rectangle 290"/>
              <p:cNvSpPr>
                <a:spLocks noChangeArrowheads="1"/>
              </p:cNvSpPr>
              <p:nvPr userDrawn="1"/>
            </p:nvSpPr>
            <p:spPr bwMode="invGray">
              <a:xfrm>
                <a:off x="528" y="912"/>
                <a:ext cx="51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 userDrawn="1"/>
            </p:nvSpPr>
            <p:spPr bwMode="invGray">
              <a:xfrm rot="5400000">
                <a:off x="263" y="935"/>
                <a:ext cx="192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2" name="Group 328"/>
            <p:cNvGrpSpPr>
              <a:grpSpLocks/>
            </p:cNvGrpSpPr>
            <p:nvPr userDrawn="1"/>
          </p:nvGrpSpPr>
          <p:grpSpPr bwMode="auto">
            <a:xfrm>
              <a:off x="96" y="1104"/>
              <a:ext cx="288" cy="3120"/>
              <a:chOff x="96" y="1104"/>
              <a:chExt cx="288" cy="3120"/>
            </a:xfrm>
          </p:grpSpPr>
          <p:sp>
            <p:nvSpPr>
              <p:cNvPr id="1315" name="Rectangle 291"/>
              <p:cNvSpPr>
                <a:spLocks noChangeArrowheads="1"/>
              </p:cNvSpPr>
              <p:nvPr/>
            </p:nvSpPr>
            <p:spPr bwMode="ltGray">
              <a:xfrm>
                <a:off x="96" y="1104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ltGray">
              <a:xfrm>
                <a:off x="96" y="1200"/>
                <a:ext cx="288" cy="3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75EDB80-D71C-43FF-AEEC-EAC238E736DA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C4015AA-55EB-4E51-8DC1-C0E22BC58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4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POSIXct</a:t>
            </a:r>
            <a:r>
              <a:rPr lang="en-US" dirty="0"/>
              <a:t> refers to a time that is internally stored as the number of seconds since the start of 1970, by default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Format	Description</a:t>
            </a:r>
          </a:p>
          <a:p>
            <a:r>
              <a:rPr lang="en-US" dirty="0" smtClean="0"/>
              <a:t>%H	Hours as a decimal number (00–23)</a:t>
            </a:r>
          </a:p>
          <a:p>
            <a:r>
              <a:rPr lang="en-US" dirty="0" smtClean="0"/>
              <a:t>%I	Hours as a decimal number (01–12)</a:t>
            </a:r>
          </a:p>
          <a:p>
            <a:r>
              <a:rPr lang="en-US" dirty="0" smtClean="0"/>
              <a:t>%M	Minutes as a decimal number (00–59)</a:t>
            </a:r>
          </a:p>
          <a:p>
            <a:r>
              <a:rPr lang="en-US" dirty="0" smtClean="0"/>
              <a:t>%S	Seconds as a decimal number (00–61)</a:t>
            </a:r>
          </a:p>
          <a:p>
            <a:r>
              <a:rPr lang="en-US" dirty="0" smtClean="0"/>
              <a:t>%p	AM/PM indicator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7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library("</a:t>
            </a:r>
            <a:r>
              <a:rPr lang="en-US" dirty="0" err="1"/>
              <a:t>lubridate</a:t>
            </a:r>
            <a:r>
              <a:rPr lang="en-US" dirty="0" smtClean="0"/>
              <a:t>")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lubridate</a:t>
            </a:r>
            <a:r>
              <a:rPr lang="en-US" dirty="0"/>
              <a:t> provides three classes, or three different ways, to distinguish between different types of time spans.</a:t>
            </a:r>
          </a:p>
          <a:p>
            <a:r>
              <a:rPr lang="en-US" dirty="0"/>
              <a:t>Duration</a:t>
            </a:r>
          </a:p>
          <a:p>
            <a:r>
              <a:rPr lang="en-US" dirty="0"/>
              <a:t>Interval</a:t>
            </a:r>
          </a:p>
          <a:p>
            <a:r>
              <a:rPr lang="en-US" dirty="0"/>
              <a:t>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6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&lt;- </a:t>
            </a:r>
            <a:r>
              <a:rPr lang="en-US" dirty="0" err="1" smtClean="0"/>
              <a:t>mdy_hm</a:t>
            </a:r>
            <a:r>
              <a:rPr lang="en-US" dirty="0" smtClean="0"/>
              <a:t>("3-11-2017 5:21", </a:t>
            </a:r>
            <a:r>
              <a:rPr lang="en-US" dirty="0" err="1" smtClean="0"/>
              <a:t>tz</a:t>
            </a:r>
            <a:r>
              <a:rPr lang="en-US" dirty="0" smtClean="0"/>
              <a:t> = "US/Eastern")</a:t>
            </a:r>
          </a:p>
          <a:p>
            <a:r>
              <a:rPr lang="en-US" dirty="0" smtClean="0"/>
              <a:t>start &lt;- </a:t>
            </a:r>
            <a:r>
              <a:rPr lang="en-US" dirty="0" err="1" smtClean="0"/>
              <a:t>mdy</a:t>
            </a:r>
            <a:r>
              <a:rPr lang="en-US" dirty="0" smtClean="0"/>
              <a:t>("3-11-2017", </a:t>
            </a:r>
            <a:r>
              <a:rPr lang="en-US" dirty="0" err="1" smtClean="0"/>
              <a:t>tz</a:t>
            </a:r>
            <a:r>
              <a:rPr lang="en-US" dirty="0" smtClean="0"/>
              <a:t> = "US/Eastern")</a:t>
            </a:r>
          </a:p>
          <a:p>
            <a:endParaRPr lang="en-US" dirty="0" smtClean="0"/>
          </a:p>
          <a:p>
            <a:r>
              <a:rPr lang="en-US" dirty="0" err="1"/>
              <a:t>time.interval</a:t>
            </a:r>
            <a:r>
              <a:rPr lang="en-US" dirty="0"/>
              <a:t> &lt;- start %--% </a:t>
            </a:r>
            <a:r>
              <a:rPr lang="en-US" dirty="0" smtClean="0"/>
              <a:t>end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&lt;- </a:t>
            </a:r>
            <a:r>
              <a:rPr lang="en-US" dirty="0" err="1" smtClean="0"/>
              <a:t>mdy</a:t>
            </a:r>
            <a:r>
              <a:rPr lang="en-US" dirty="0" smtClean="0"/>
              <a:t>("3-11-2017", </a:t>
            </a:r>
            <a:r>
              <a:rPr lang="en-US" dirty="0" err="1" smtClean="0"/>
              <a:t>tz</a:t>
            </a:r>
            <a:r>
              <a:rPr lang="en-US" dirty="0" smtClean="0"/>
              <a:t> = "GMT")</a:t>
            </a:r>
          </a:p>
          <a:p>
            <a:r>
              <a:rPr lang="en-US" dirty="0" smtClean="0"/>
              <a:t>end &lt;- </a:t>
            </a:r>
            <a:r>
              <a:rPr lang="en-US" dirty="0" err="1" smtClean="0"/>
              <a:t>mdy</a:t>
            </a:r>
            <a:r>
              <a:rPr lang="en-US" dirty="0" smtClean="0"/>
              <a:t>("5-11-2017", </a:t>
            </a:r>
            <a:r>
              <a:rPr lang="en-US" dirty="0" err="1" smtClean="0"/>
              <a:t>tz</a:t>
            </a:r>
            <a:r>
              <a:rPr lang="en-US" dirty="0" smtClean="0"/>
              <a:t> = "GMT")</a:t>
            </a:r>
          </a:p>
          <a:p>
            <a:r>
              <a:rPr lang="en-US" dirty="0" err="1" smtClean="0"/>
              <a:t>time.interval</a:t>
            </a:r>
            <a:r>
              <a:rPr lang="en-US" dirty="0" smtClean="0"/>
              <a:t> &lt;- start %--% end</a:t>
            </a:r>
          </a:p>
          <a:p>
            <a:r>
              <a:rPr lang="en-US" dirty="0" err="1" smtClean="0"/>
              <a:t>time.duration</a:t>
            </a:r>
            <a:r>
              <a:rPr lang="en-US" dirty="0" smtClean="0"/>
              <a:t> &lt;- </a:t>
            </a:r>
            <a:r>
              <a:rPr lang="en-US" b="1" dirty="0" err="1" smtClean="0"/>
              <a:t>as.duration</a:t>
            </a:r>
            <a:r>
              <a:rPr lang="en-US" dirty="0" smtClean="0"/>
              <a:t>(</a:t>
            </a:r>
            <a:r>
              <a:rPr lang="en-US" dirty="0" err="1" smtClean="0"/>
              <a:t>time.interval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time.period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b="1" dirty="0" err="1">
                <a:solidFill>
                  <a:srgbClr val="FF0000"/>
                </a:solidFill>
              </a:rPr>
              <a:t>as.period</a:t>
            </a:r>
            <a:r>
              <a:rPr lang="en-US" dirty="0"/>
              <a:t>(</a:t>
            </a:r>
            <a:r>
              <a:rPr lang="en-US" dirty="0" err="1"/>
              <a:t>time.interval</a:t>
            </a:r>
            <a:r>
              <a:rPr lang="en-US" dirty="0"/>
              <a:t>) &gt; </a:t>
            </a:r>
            <a:r>
              <a:rPr lang="en-US" dirty="0" err="1"/>
              <a:t>time.period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3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Extract information from </a:t>
            </a:r>
            <a:r>
              <a:rPr lang="en-US" b="1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Sys.getlocale</a:t>
            </a:r>
            <a:r>
              <a:rPr lang="en-US" dirty="0" smtClean="0"/>
              <a:t>(</a:t>
            </a:r>
            <a:r>
              <a:rPr lang="en-US" dirty="0"/>
              <a:t>"LC_TIME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err="1"/>
              <a:t>this_day</a:t>
            </a:r>
            <a:r>
              <a:rPr lang="en-US" dirty="0"/>
              <a:t> &lt;- today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y &lt;-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year</a:t>
            </a:r>
            <a:r>
              <a:rPr lang="en-US" dirty="0" smtClean="0"/>
              <a:t>(</a:t>
            </a:r>
            <a:r>
              <a:rPr lang="en-US" dirty="0" err="1" smtClean="0"/>
              <a:t>this_day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m &lt;-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month</a:t>
            </a:r>
            <a:r>
              <a:rPr lang="en-US" dirty="0" smtClean="0"/>
              <a:t>(</a:t>
            </a:r>
            <a:r>
              <a:rPr lang="en-US" dirty="0" err="1" smtClean="0"/>
              <a:t>this_day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d &lt;-</a:t>
            </a:r>
            <a:r>
              <a:rPr lang="en-US" b="1" dirty="0">
                <a:solidFill>
                  <a:srgbClr val="FF0000"/>
                </a:solidFill>
              </a:rPr>
              <a:t>day</a:t>
            </a:r>
            <a:r>
              <a:rPr lang="en-US" dirty="0" smtClean="0"/>
              <a:t>(</a:t>
            </a:r>
            <a:r>
              <a:rPr lang="en-US" dirty="0" err="1" smtClean="0"/>
              <a:t>this_day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rbind</a:t>
            </a:r>
            <a:r>
              <a:rPr lang="en-US" dirty="0" smtClean="0"/>
              <a:t>(</a:t>
            </a:r>
            <a:r>
              <a:rPr lang="en-US" dirty="0" err="1" smtClean="0"/>
              <a:t>y,m,d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9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 &lt;-</a:t>
            </a:r>
            <a:r>
              <a:rPr lang="en-US" dirty="0"/>
              <a:t> </a:t>
            </a:r>
            <a:r>
              <a:rPr lang="en-US" b="1" dirty="0" err="1"/>
              <a:t>wday</a:t>
            </a:r>
            <a:r>
              <a:rPr lang="en-US" dirty="0" smtClean="0"/>
              <a:t>(</a:t>
            </a:r>
            <a:r>
              <a:rPr lang="en-US" dirty="0" err="1" smtClean="0"/>
              <a:t>this_day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m &lt;-</a:t>
            </a:r>
            <a:r>
              <a:rPr lang="en-US" dirty="0"/>
              <a:t> </a:t>
            </a:r>
            <a:r>
              <a:rPr lang="en-US" b="1" dirty="0" err="1"/>
              <a:t>mday</a:t>
            </a:r>
            <a:r>
              <a:rPr lang="en-US" dirty="0" smtClean="0"/>
              <a:t>(</a:t>
            </a:r>
            <a:r>
              <a:rPr lang="en-US" dirty="0" err="1" smtClean="0"/>
              <a:t>this_day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y &lt;-</a:t>
            </a:r>
            <a:r>
              <a:rPr lang="en-US" dirty="0"/>
              <a:t> </a:t>
            </a:r>
            <a:r>
              <a:rPr lang="en-US" b="1" dirty="0" err="1"/>
              <a:t>yday</a:t>
            </a:r>
            <a:r>
              <a:rPr lang="en-US" dirty="0" smtClean="0"/>
              <a:t>(</a:t>
            </a:r>
            <a:r>
              <a:rPr lang="en-US" dirty="0" err="1" smtClean="0"/>
              <a:t>this_day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err="1"/>
              <a:t>rbind</a:t>
            </a:r>
            <a:r>
              <a:rPr lang="en-US" dirty="0" smtClean="0"/>
              <a:t>(</a:t>
            </a:r>
            <a:r>
              <a:rPr lang="en-US" dirty="0" err="1" smtClean="0"/>
              <a:t>w,m,y</a:t>
            </a:r>
            <a:r>
              <a:rPr lang="en-US" dirty="0" smtClean="0"/>
              <a:t>)</a:t>
            </a:r>
          </a:p>
          <a:p>
            <a:r>
              <a:rPr lang="en-US" dirty="0"/>
              <a:t>We can also get the day of the week from </a:t>
            </a:r>
            <a:r>
              <a:rPr lang="en-US" dirty="0" err="1" smtClean="0"/>
              <a:t>this_day</a:t>
            </a:r>
            <a:r>
              <a:rPr lang="en-US" dirty="0"/>
              <a:t> using the </a:t>
            </a:r>
            <a:r>
              <a:rPr lang="en-US" dirty="0" err="1" smtClean="0"/>
              <a:t>wday</a:t>
            </a:r>
            <a:r>
              <a:rPr lang="en-US" dirty="0" smtClean="0"/>
              <a:t>()</a:t>
            </a:r>
            <a:r>
              <a:rPr lang="en-US" dirty="0"/>
              <a:t> function. It will be represented as a number, such that </a:t>
            </a:r>
            <a:r>
              <a:rPr lang="en-US" dirty="0" smtClean="0"/>
              <a:t>1 = Sunday</a:t>
            </a:r>
            <a:r>
              <a:rPr lang="en-US" dirty="0"/>
              <a:t>, </a:t>
            </a:r>
            <a:r>
              <a:rPr lang="en-US" dirty="0" smtClean="0"/>
              <a:t>2 = Monday</a:t>
            </a:r>
            <a:r>
              <a:rPr lang="en-US" dirty="0"/>
              <a:t>, </a:t>
            </a:r>
            <a:r>
              <a:rPr lang="en-US" dirty="0" smtClean="0"/>
              <a:t>3 = Tuesday</a:t>
            </a:r>
            <a:r>
              <a:rPr lang="en-US" dirty="0"/>
              <a:t>, etc. Similarly we can extract day of month and day of year.</a:t>
            </a:r>
          </a:p>
        </p:txBody>
      </p:sp>
    </p:spTree>
    <p:extLst>
      <p:ext uri="{BB962C8B-B14F-4D97-AF65-F5344CB8AC3E}">
        <p14:creationId xmlns:p14="http://schemas.microsoft.com/office/powerpoint/2010/main" val="168741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this_moment</a:t>
            </a:r>
            <a:r>
              <a:rPr lang="en-US" dirty="0" smtClean="0"/>
              <a:t> &lt;-</a:t>
            </a:r>
            <a:r>
              <a:rPr lang="en-US" dirty="0"/>
              <a:t> </a:t>
            </a:r>
            <a:r>
              <a:rPr lang="en-US" b="1" dirty="0"/>
              <a:t>now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hr</a:t>
            </a:r>
            <a:r>
              <a:rPr lang="en-US" dirty="0" smtClean="0"/>
              <a:t> &lt;-</a:t>
            </a:r>
            <a:r>
              <a:rPr lang="en-US" dirty="0"/>
              <a:t> </a:t>
            </a:r>
            <a:r>
              <a:rPr lang="en-US" b="1" dirty="0" smtClean="0"/>
              <a:t>hour</a:t>
            </a:r>
            <a:r>
              <a:rPr lang="en-US" dirty="0" smtClean="0"/>
              <a:t>(</a:t>
            </a:r>
            <a:r>
              <a:rPr lang="en-US" dirty="0" err="1" smtClean="0"/>
              <a:t>this_moment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minu</a:t>
            </a:r>
            <a:r>
              <a:rPr lang="en-US" dirty="0" smtClean="0"/>
              <a:t> &lt;-</a:t>
            </a:r>
            <a:r>
              <a:rPr lang="en-US" dirty="0"/>
              <a:t> </a:t>
            </a:r>
            <a:r>
              <a:rPr lang="en-US" b="1" dirty="0"/>
              <a:t>minute</a:t>
            </a:r>
            <a:r>
              <a:rPr lang="en-US" dirty="0" smtClean="0"/>
              <a:t>(</a:t>
            </a:r>
            <a:r>
              <a:rPr lang="en-US" dirty="0" err="1" smtClean="0"/>
              <a:t>this_moment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sec &lt;-</a:t>
            </a:r>
            <a:r>
              <a:rPr lang="en-US" dirty="0"/>
              <a:t> </a:t>
            </a:r>
            <a:r>
              <a:rPr lang="en-US" b="1" dirty="0"/>
              <a:t>second</a:t>
            </a:r>
            <a:r>
              <a:rPr lang="en-US" dirty="0" smtClean="0"/>
              <a:t>(</a:t>
            </a:r>
            <a:r>
              <a:rPr lang="en-US" dirty="0" err="1" smtClean="0"/>
              <a:t>this_moment</a:t>
            </a:r>
            <a:r>
              <a:rPr lang="en-US" dirty="0" smtClean="0"/>
              <a:t>) </a:t>
            </a:r>
          </a:p>
          <a:p>
            <a:r>
              <a:rPr lang="en-US" b="1" dirty="0" err="1" smtClean="0"/>
              <a:t>rbind</a:t>
            </a:r>
            <a:r>
              <a:rPr lang="en-US" dirty="0" smtClean="0"/>
              <a:t>(</a:t>
            </a:r>
            <a:r>
              <a:rPr lang="en-US" dirty="0" err="1" smtClean="0"/>
              <a:t>hr,minu,sec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5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my_date</a:t>
            </a:r>
            <a:r>
              <a:rPr lang="en-US" dirty="0" smtClean="0"/>
              <a:t> &lt;-</a:t>
            </a:r>
            <a:r>
              <a:rPr lang="en-US" dirty="0"/>
              <a:t> </a:t>
            </a:r>
            <a:r>
              <a:rPr lang="en-US" b="1" dirty="0" err="1"/>
              <a:t>ymd</a:t>
            </a:r>
            <a:r>
              <a:rPr lang="en-US" dirty="0" smtClean="0"/>
              <a:t>(</a:t>
            </a:r>
            <a:r>
              <a:rPr lang="en-US" dirty="0"/>
              <a:t>"1989-05-17</a:t>
            </a:r>
            <a:r>
              <a:rPr lang="en-US" dirty="0" smtClean="0"/>
              <a:t>")</a:t>
            </a:r>
          </a:p>
          <a:p>
            <a:r>
              <a:rPr lang="en-US" dirty="0"/>
              <a:t>These functions take the form of </a:t>
            </a:r>
            <a:r>
              <a:rPr lang="en-US" dirty="0" err="1" smtClean="0"/>
              <a:t>ymd</a:t>
            </a:r>
            <a:r>
              <a:rPr lang="en-US" dirty="0" smtClean="0"/>
              <a:t>()</a:t>
            </a:r>
            <a:r>
              <a:rPr lang="en-US" dirty="0"/>
              <a:t>, </a:t>
            </a:r>
            <a:r>
              <a:rPr lang="en-US" dirty="0" err="1" smtClean="0"/>
              <a:t>dmy</a:t>
            </a:r>
            <a:r>
              <a:rPr lang="en-US" dirty="0" smtClean="0"/>
              <a:t>()</a:t>
            </a:r>
            <a:r>
              <a:rPr lang="en-US" dirty="0"/>
              <a:t>, </a:t>
            </a:r>
            <a:r>
              <a:rPr lang="en-US" dirty="0" err="1" smtClean="0"/>
              <a:t>hms</a:t>
            </a:r>
            <a:r>
              <a:rPr lang="en-US" dirty="0" smtClean="0"/>
              <a:t>()</a:t>
            </a:r>
            <a:r>
              <a:rPr lang="en-US" dirty="0"/>
              <a:t>, </a:t>
            </a:r>
            <a:r>
              <a:rPr lang="en-US" dirty="0" err="1" smtClean="0"/>
              <a:t>ymd_hms</a:t>
            </a:r>
            <a:r>
              <a:rPr lang="en-US" dirty="0" smtClean="0"/>
              <a:t>()</a:t>
            </a:r>
            <a:r>
              <a:rPr lang="en-US" dirty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depart &lt;-</a:t>
            </a:r>
            <a:r>
              <a:rPr lang="en-US" dirty="0"/>
              <a:t> </a:t>
            </a:r>
            <a:r>
              <a:rPr lang="en-US" dirty="0" smtClean="0"/>
              <a:t>now() +</a:t>
            </a:r>
            <a:r>
              <a:rPr lang="en-US" dirty="0"/>
              <a:t> </a:t>
            </a:r>
            <a:r>
              <a:rPr lang="en-US" b="1" dirty="0"/>
              <a:t>days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depart &lt;-</a:t>
            </a:r>
            <a:r>
              <a:rPr lang="en-US" dirty="0"/>
              <a:t> </a:t>
            </a:r>
            <a:r>
              <a:rPr lang="en-US" b="1" dirty="0"/>
              <a:t>update</a:t>
            </a:r>
            <a:r>
              <a:rPr lang="en-US" dirty="0" smtClean="0"/>
              <a:t>(depart, </a:t>
            </a:r>
            <a:r>
              <a:rPr lang="en-US" dirty="0"/>
              <a:t>hours =</a:t>
            </a:r>
            <a:r>
              <a:rPr lang="en-US" dirty="0" smtClean="0"/>
              <a:t> </a:t>
            </a:r>
            <a:r>
              <a:rPr lang="en-US" dirty="0"/>
              <a:t>17</a:t>
            </a:r>
            <a:r>
              <a:rPr lang="en-US" dirty="0" smtClean="0"/>
              <a:t>, </a:t>
            </a:r>
            <a:r>
              <a:rPr lang="en-US" dirty="0"/>
              <a:t>minutes =</a:t>
            </a:r>
            <a:r>
              <a:rPr lang="en-US" dirty="0" smtClean="0"/>
              <a:t> </a:t>
            </a:r>
            <a:r>
              <a:rPr lang="en-US" dirty="0"/>
              <a:t>34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arrive &lt;-</a:t>
            </a:r>
            <a:r>
              <a:rPr lang="en-US" dirty="0"/>
              <a:t> </a:t>
            </a:r>
            <a:r>
              <a:rPr lang="en-US" b="1" dirty="0" err="1"/>
              <a:t>with_tz</a:t>
            </a:r>
            <a:r>
              <a:rPr lang="en-US" dirty="0" smtClean="0"/>
              <a:t>(arrive, </a:t>
            </a:r>
            <a:r>
              <a:rPr lang="en-US" dirty="0"/>
              <a:t>"Asia/</a:t>
            </a:r>
            <a:r>
              <a:rPr lang="en-US" dirty="0" err="1"/>
              <a:t>Hong_Kong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04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new_interval</a:t>
            </a:r>
            <a:r>
              <a:rPr lang="en-US" dirty="0" smtClean="0"/>
              <a:t>(</a:t>
            </a:r>
            <a:r>
              <a:rPr lang="en-US" dirty="0" err="1" smtClean="0"/>
              <a:t>last_time</a:t>
            </a:r>
            <a:r>
              <a:rPr lang="en-US" dirty="0" smtClean="0"/>
              <a:t>, arrive)</a:t>
            </a:r>
          </a:p>
          <a:p>
            <a:r>
              <a:rPr lang="en-US" dirty="0" err="1" smtClean="0"/>
              <a:t>as.period</a:t>
            </a:r>
            <a:r>
              <a:rPr lang="en-US" dirty="0" smtClean="0"/>
              <a:t>()</a:t>
            </a:r>
            <a:r>
              <a:rPr lang="en-US" dirty="0"/>
              <a:t> </a:t>
            </a:r>
            <a:r>
              <a:rPr lang="en-US" dirty="0" smtClean="0"/>
              <a:t> #how long</a:t>
            </a:r>
          </a:p>
          <a:p>
            <a:endParaRPr lang="en-US" dirty="0"/>
          </a:p>
          <a:p>
            <a:r>
              <a:rPr lang="en-US" dirty="0" err="1" smtClean="0"/>
              <a:t>lubridate</a:t>
            </a:r>
            <a:r>
              <a:rPr lang="en-US" dirty="0" smtClean="0"/>
              <a:t> </a:t>
            </a:r>
            <a:r>
              <a:rPr lang="en-US" dirty="0"/>
              <a:t>introduce four classes of time related objects: </a:t>
            </a:r>
            <a:endParaRPr lang="en-US" dirty="0" smtClean="0"/>
          </a:p>
          <a:p>
            <a:r>
              <a:rPr lang="en-US" dirty="0" smtClean="0"/>
              <a:t>instants</a:t>
            </a:r>
            <a:r>
              <a:rPr lang="en-US" dirty="0"/>
              <a:t>, </a:t>
            </a:r>
            <a:endParaRPr lang="en-US" dirty="0" smtClean="0"/>
          </a:p>
          <a:p>
            <a:r>
              <a:rPr lang="en-US" dirty="0" smtClean="0"/>
              <a:t>intervals</a:t>
            </a:r>
            <a:r>
              <a:rPr lang="en-US" dirty="0"/>
              <a:t>, </a:t>
            </a:r>
            <a:endParaRPr lang="en-US" dirty="0" smtClean="0"/>
          </a:p>
          <a:p>
            <a:r>
              <a:rPr lang="en-US" dirty="0" smtClean="0"/>
              <a:t>durations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dirty="0" smtClean="0"/>
              <a:t>periods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1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is.instant</a:t>
            </a:r>
            <a:r>
              <a:rPr lang="en-US" dirty="0"/>
              <a:t>(x</a:t>
            </a:r>
            <a:r>
              <a:rPr lang="en-US" dirty="0" smtClean="0"/>
              <a:t>)</a:t>
            </a:r>
          </a:p>
          <a:p>
            <a:r>
              <a:rPr lang="en-US" dirty="0" smtClean="0"/>
              <a:t># </a:t>
            </a:r>
            <a:r>
              <a:rPr lang="en-US" b="1" dirty="0"/>
              <a:t>Is X A Date-Time Object?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8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as.Date</a:t>
            </a:r>
            <a:r>
              <a:rPr lang="en-US" dirty="0" smtClean="0"/>
              <a:t>("2000-01-01")</a:t>
            </a:r>
          </a:p>
          <a:p>
            <a:endParaRPr lang="en-US" dirty="0"/>
          </a:p>
          <a:p>
            <a:r>
              <a:rPr lang="en-US" dirty="0"/>
              <a:t>p &lt;- </a:t>
            </a:r>
            <a:r>
              <a:rPr lang="en-US" dirty="0" err="1"/>
              <a:t>as.Date</a:t>
            </a:r>
            <a:r>
              <a:rPr lang="en-US" dirty="0"/>
              <a:t>("2000-01-01</a:t>
            </a:r>
            <a:r>
              <a:rPr lang="en-US" dirty="0" smtClean="0"/>
              <a:t>")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Class(p)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42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interval(start, end = NULL, </a:t>
            </a:r>
            <a:r>
              <a:rPr lang="en-US" dirty="0" err="1"/>
              <a:t>tzone</a:t>
            </a:r>
            <a:r>
              <a:rPr lang="en-US" dirty="0"/>
              <a:t> = </a:t>
            </a:r>
            <a:r>
              <a:rPr lang="en-US" dirty="0" err="1"/>
              <a:t>tz</a:t>
            </a:r>
            <a:r>
              <a:rPr lang="en-US" dirty="0"/>
              <a:t>(start</a:t>
            </a:r>
            <a:r>
              <a:rPr lang="en-US" dirty="0" smtClean="0"/>
              <a:t>))</a:t>
            </a:r>
          </a:p>
          <a:p>
            <a:r>
              <a:rPr lang="en-US" dirty="0"/>
              <a:t>start %--% </a:t>
            </a:r>
            <a:r>
              <a:rPr lang="en-US" dirty="0" smtClean="0"/>
              <a:t>end</a:t>
            </a:r>
          </a:p>
          <a:p>
            <a:r>
              <a:rPr lang="en-US" dirty="0"/>
              <a:t>date1 &lt;- </a:t>
            </a:r>
            <a:r>
              <a:rPr lang="en-US" dirty="0" err="1"/>
              <a:t>ymd_hms</a:t>
            </a:r>
            <a:r>
              <a:rPr lang="en-US" dirty="0"/>
              <a:t>("2009-03-08 01:59:59") date2 &lt;- </a:t>
            </a:r>
            <a:r>
              <a:rPr lang="en-US" dirty="0" err="1"/>
              <a:t>ymd_hms</a:t>
            </a:r>
            <a:r>
              <a:rPr lang="en-US" dirty="0"/>
              <a:t>("2000-02-29 12:00:00") interval(date2, date1)</a:t>
            </a:r>
          </a:p>
        </p:txBody>
      </p:sp>
    </p:spTree>
    <p:extLst>
      <p:ext uri="{BB962C8B-B14F-4D97-AF65-F5344CB8AC3E}">
        <p14:creationId xmlns:p14="http://schemas.microsoft.com/office/powerpoint/2010/main" val="4107790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durations</a:t>
            </a:r>
            <a:r>
              <a:rPr lang="en-US" dirty="0"/>
              <a:t>, which measure the exact amount of time between two points</a:t>
            </a:r>
          </a:p>
          <a:p>
            <a:r>
              <a:rPr lang="en-US" dirty="0">
                <a:solidFill>
                  <a:srgbClr val="FF0000"/>
                </a:solidFill>
              </a:rPr>
              <a:t>periods</a:t>
            </a:r>
            <a:r>
              <a:rPr lang="en-US" dirty="0"/>
              <a:t>, which accurately track clock times despite leap years, leap seconds, and day light savings time</a:t>
            </a:r>
          </a:p>
          <a:p>
            <a:r>
              <a:rPr lang="en-US" b="1" dirty="0">
                <a:solidFill>
                  <a:srgbClr val="FF0000"/>
                </a:solidFill>
              </a:rPr>
              <a:t>intervals</a:t>
            </a:r>
            <a:r>
              <a:rPr lang="en-US" dirty="0"/>
              <a:t>, a protean summary of the time information between two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8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3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 q &lt;- ("2000-01-01")</a:t>
            </a:r>
          </a:p>
          <a:p>
            <a:r>
              <a:rPr lang="en-US" dirty="0" smtClean="0"/>
              <a:t>&gt; q</a:t>
            </a:r>
          </a:p>
          <a:p>
            <a:r>
              <a:rPr lang="en-US" dirty="0" smtClean="0"/>
              <a:t>[1] "2000-01-01"</a:t>
            </a:r>
          </a:p>
          <a:p>
            <a:r>
              <a:rPr lang="en-US" dirty="0" smtClean="0"/>
              <a:t>&gt; class(p)</a:t>
            </a:r>
          </a:p>
          <a:p>
            <a:r>
              <a:rPr lang="en-US" dirty="0" smtClean="0"/>
              <a:t>[1] "Date"</a:t>
            </a:r>
          </a:p>
          <a:p>
            <a:r>
              <a:rPr lang="en-US" dirty="0" smtClean="0"/>
              <a:t>&gt; class(q)</a:t>
            </a:r>
          </a:p>
          <a:p>
            <a:r>
              <a:rPr lang="en-US" dirty="0" smtClean="0"/>
              <a:t>[1] "character"</a:t>
            </a:r>
          </a:p>
          <a:p>
            <a:r>
              <a:rPr lang="en-US" dirty="0" smtClean="0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4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as.Date</a:t>
            </a:r>
            <a:r>
              <a:rPr lang="fr-FR" dirty="0" smtClean="0"/>
              <a:t>("08/30/2012", format = "%m/%d/%Y")</a:t>
            </a:r>
          </a:p>
          <a:p>
            <a:r>
              <a:rPr lang="en-US" dirty="0" smtClean="0"/>
              <a:t># create a date</a:t>
            </a:r>
          </a:p>
          <a:p>
            <a:r>
              <a:rPr lang="en-US" dirty="0" err="1" smtClean="0"/>
              <a:t>as.Date</a:t>
            </a:r>
            <a:r>
              <a:rPr lang="en-US" dirty="0" smtClean="0"/>
              <a:t>("2012-08-30")</a:t>
            </a:r>
          </a:p>
          <a:p>
            <a:r>
              <a:rPr lang="en-US" dirty="0" smtClean="0"/>
              <a:t>## [1] "2012-08-30"</a:t>
            </a:r>
          </a:p>
          <a:p>
            <a:r>
              <a:rPr lang="en-US" dirty="0" smtClean="0"/>
              <a:t># specify the format</a:t>
            </a:r>
          </a:p>
          <a:p>
            <a:r>
              <a:rPr lang="en-US" dirty="0" err="1" smtClean="0"/>
              <a:t>as.Date</a:t>
            </a:r>
            <a:r>
              <a:rPr lang="en-US" dirty="0" smtClean="0"/>
              <a:t>("08/30/2012", format = "%m/%d/%Y")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4121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as.Date</a:t>
            </a:r>
            <a:r>
              <a:rPr lang="en-US" dirty="0" smtClean="0"/>
              <a:t>(41149, origin = "1900-01-01") </a:t>
            </a:r>
          </a:p>
          <a:p>
            <a:r>
              <a:rPr lang="en-US" dirty="0" smtClean="0"/>
              <a:t># 41149 from excel</a:t>
            </a:r>
          </a:p>
          <a:p>
            <a:endParaRPr lang="en-US" dirty="0"/>
          </a:p>
          <a:p>
            <a:r>
              <a:rPr lang="en-US" b="1" dirty="0" err="1"/>
              <a:t>Sys.Date</a:t>
            </a:r>
            <a:r>
              <a:rPr lang="en-US" dirty="0"/>
              <a:t>() - </a:t>
            </a:r>
            <a:r>
              <a:rPr lang="en-US" dirty="0" err="1"/>
              <a:t>as.Date</a:t>
            </a:r>
            <a:r>
              <a:rPr lang="en-US" dirty="0"/>
              <a:t>("1970-01-01")</a:t>
            </a:r>
          </a:p>
        </p:txBody>
      </p:sp>
    </p:spTree>
    <p:extLst>
      <p:ext uri="{BB962C8B-B14F-4D97-AF65-F5344CB8AC3E}">
        <p14:creationId xmlns:p14="http://schemas.microsoft.com/office/powerpoint/2010/main" val="215371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Difftime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difftime</a:t>
            </a:r>
            <a:r>
              <a:rPr lang="en-US" dirty="0" smtClean="0"/>
              <a:t>(</a:t>
            </a:r>
            <a:r>
              <a:rPr lang="en-US" dirty="0" err="1" smtClean="0"/>
              <a:t>Sys.Date</a:t>
            </a:r>
            <a:r>
              <a:rPr lang="en-US" dirty="0" smtClean="0"/>
              <a:t>(), </a:t>
            </a:r>
            <a:r>
              <a:rPr lang="en-US" dirty="0" err="1" smtClean="0"/>
              <a:t>as.Date</a:t>
            </a:r>
            <a:r>
              <a:rPr lang="en-US" dirty="0" smtClean="0"/>
              <a:t>("1970-01-01"), units = "years")</a:t>
            </a:r>
          </a:p>
          <a:p>
            <a:r>
              <a:rPr lang="en-US" dirty="0" smtClean="0"/>
              <a:t>Error in </a:t>
            </a:r>
            <a:r>
              <a:rPr lang="en-US" dirty="0" err="1" smtClean="0"/>
              <a:t>match.arg</a:t>
            </a:r>
            <a:r>
              <a:rPr lang="en-US" dirty="0" smtClean="0"/>
              <a:t>(units) : </a:t>
            </a:r>
          </a:p>
          <a:p>
            <a:r>
              <a:rPr lang="en-US" dirty="0" smtClean="0"/>
              <a:t>  '</a:t>
            </a:r>
            <a:r>
              <a:rPr lang="en-US" dirty="0" err="1" smtClean="0"/>
              <a:t>arg</a:t>
            </a:r>
            <a:r>
              <a:rPr lang="en-US" dirty="0" smtClean="0"/>
              <a:t>' should be one of “auto”, “secs”, “mins”, “hours”, “days”, “weeks”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difftime</a:t>
            </a:r>
            <a:r>
              <a:rPr lang="en-US" dirty="0" smtClean="0"/>
              <a:t>(</a:t>
            </a:r>
            <a:r>
              <a:rPr lang="en-US" dirty="0" err="1" smtClean="0"/>
              <a:t>Sys.Date</a:t>
            </a:r>
            <a:r>
              <a:rPr lang="en-US" dirty="0" smtClean="0"/>
              <a:t>(), </a:t>
            </a:r>
            <a:r>
              <a:rPr lang="en-US" dirty="0" err="1" smtClean="0"/>
              <a:t>as.Date</a:t>
            </a:r>
            <a:r>
              <a:rPr lang="en-US" dirty="0" smtClean="0"/>
              <a:t>("1970-01-01"), units = "auto")</a:t>
            </a:r>
          </a:p>
          <a:p>
            <a:r>
              <a:rPr lang="en-US" dirty="0" smtClean="0"/>
              <a:t>Time difference of 17710 days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difftime</a:t>
            </a:r>
            <a:r>
              <a:rPr lang="en-US" dirty="0" smtClean="0"/>
              <a:t>(</a:t>
            </a:r>
            <a:r>
              <a:rPr lang="en-US" dirty="0" err="1" smtClean="0"/>
              <a:t>Sys.Date</a:t>
            </a:r>
            <a:r>
              <a:rPr lang="en-US" dirty="0" smtClean="0"/>
              <a:t>(), </a:t>
            </a:r>
            <a:r>
              <a:rPr lang="en-US" dirty="0" err="1" smtClean="0"/>
              <a:t>as.Date</a:t>
            </a:r>
            <a:r>
              <a:rPr lang="en-US" dirty="0" smtClean="0"/>
              <a:t>("1970-01-01"), units = "weeks")</a:t>
            </a:r>
          </a:p>
          <a:p>
            <a:r>
              <a:rPr lang="en-US" dirty="0" smtClean="0"/>
              <a:t>Time difference of 2530 weeks</a:t>
            </a:r>
          </a:p>
          <a:p>
            <a:r>
              <a:rPr lang="en-US" dirty="0" smtClean="0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3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POSIXct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dts2 &lt;- </a:t>
            </a:r>
            <a:r>
              <a:rPr lang="en-US" dirty="0" err="1"/>
              <a:t>as.POSIXct</a:t>
            </a:r>
            <a:r>
              <a:rPr lang="en-US" dirty="0"/>
              <a:t>(p, format = "%</a:t>
            </a:r>
            <a:r>
              <a:rPr lang="en-US" dirty="0" err="1"/>
              <a:t>Y%m%d</a:t>
            </a:r>
            <a:r>
              <a:rPr lang="en-US" dirty="0" smtClean="0"/>
              <a:t>")</a:t>
            </a:r>
          </a:p>
          <a:p>
            <a:r>
              <a:rPr lang="en-US" dirty="0" smtClean="0"/>
              <a:t>Time zone issue</a:t>
            </a:r>
          </a:p>
          <a:p>
            <a:endParaRPr lang="en-US" dirty="0"/>
          </a:p>
          <a:p>
            <a:r>
              <a:rPr lang="en-US" dirty="0" err="1" smtClean="0"/>
              <a:t>Sys.timezone</a:t>
            </a:r>
            <a:r>
              <a:rPr lang="en-US" dirty="0" smtClean="0"/>
              <a:t>() # </a:t>
            </a:r>
            <a:r>
              <a:rPr lang="en-US" dirty="0" err="1" smtClean="0"/>
              <a:t>timezone</a:t>
            </a:r>
            <a:r>
              <a:rPr lang="en-US" dirty="0" smtClean="0"/>
              <a:t>, we have</a:t>
            </a:r>
          </a:p>
          <a:p>
            <a:r>
              <a:rPr lang="en-US" dirty="0" err="1"/>
              <a:t>Sys.time</a:t>
            </a:r>
            <a:r>
              <a:rPr lang="en-US" dirty="0" smtClean="0"/>
              <a:t>()</a:t>
            </a:r>
          </a:p>
          <a:p>
            <a:r>
              <a:rPr lang="en-US" b="1" dirty="0" err="1" smtClean="0"/>
              <a:t>attr</a:t>
            </a:r>
            <a:r>
              <a:rPr lang="en-US" b="1" dirty="0" smtClean="0"/>
              <a:t>(</a:t>
            </a:r>
            <a:r>
              <a:rPr lang="en-US" b="1" dirty="0" err="1" smtClean="0"/>
              <a:t>dateVariable</a:t>
            </a:r>
            <a:r>
              <a:rPr lang="en-US" b="1" dirty="0" smtClean="0"/>
              <a:t>, </a:t>
            </a:r>
            <a:r>
              <a:rPr lang="en-US" b="1" dirty="0"/>
              <a:t>"</a:t>
            </a:r>
            <a:r>
              <a:rPr lang="en-US" b="1" dirty="0" err="1"/>
              <a:t>tzone</a:t>
            </a:r>
            <a:r>
              <a:rPr lang="en-US" b="1" dirty="0"/>
              <a:t>") &lt;- "IST"</a:t>
            </a:r>
          </a:p>
        </p:txBody>
      </p:sp>
    </p:spTree>
    <p:extLst>
      <p:ext uri="{BB962C8B-B14F-4D97-AF65-F5344CB8AC3E}">
        <p14:creationId xmlns:p14="http://schemas.microsoft.com/office/powerpoint/2010/main" val="293970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as.Date</a:t>
            </a:r>
            <a:r>
              <a:rPr lang="en-US" dirty="0"/>
              <a:t>('1/15/2001',format='%m/%d/%Y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r>
              <a:rPr lang="en-US" dirty="0" err="1"/>
              <a:t>as.Date</a:t>
            </a:r>
            <a:r>
              <a:rPr lang="en-US" dirty="0"/>
              <a:t>('April 26, 2001',format='%B %d, %Y</a:t>
            </a:r>
            <a:r>
              <a:rPr lang="en-US" dirty="0" smtClean="0"/>
              <a:t>')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34004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6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format(</a:t>
            </a:r>
            <a:r>
              <a:rPr lang="fr-FR" dirty="0" err="1"/>
              <a:t>Sys.time</a:t>
            </a:r>
            <a:r>
              <a:rPr lang="fr-FR" dirty="0"/>
              <a:t>(), "%a %b %d %X %Y %Z</a:t>
            </a:r>
            <a:r>
              <a:rPr lang="fr-FR" dirty="0" smtClean="0"/>
              <a:t>")</a:t>
            </a:r>
          </a:p>
          <a:p>
            <a:endParaRPr lang="fr-FR" dirty="0"/>
          </a:p>
          <a:p>
            <a:r>
              <a:rPr lang="en-US" dirty="0" err="1"/>
              <a:t>lct</a:t>
            </a:r>
            <a:r>
              <a:rPr lang="en-US" dirty="0"/>
              <a:t> &lt;- </a:t>
            </a:r>
            <a:r>
              <a:rPr lang="en-US" dirty="0" err="1"/>
              <a:t>Sys.getlocale</a:t>
            </a:r>
            <a:r>
              <a:rPr lang="en-US" dirty="0"/>
              <a:t>("LC_TIME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75540"/>
      </p:ext>
    </p:extLst>
  </p:cSld>
  <p:clrMapOvr>
    <a:masterClrMapping/>
  </p:clrMapOvr>
</p:sld>
</file>

<file path=ppt/theme/theme1.xml><?xml version="1.0" encoding="utf-8"?>
<a:theme xmlns:a="http://schemas.openxmlformats.org/drawingml/2006/main" name="Straight edge design template">
  <a:themeElements>
    <a:clrScheme name="Office Theme 1">
      <a:dk1>
        <a:srgbClr val="000000"/>
      </a:dk1>
      <a:lt1>
        <a:srgbClr val="6C98C8"/>
      </a:lt1>
      <a:dk2>
        <a:srgbClr val="F8F8F8"/>
      </a:dk2>
      <a:lt2>
        <a:srgbClr val="29486B"/>
      </a:lt2>
      <a:accent1>
        <a:srgbClr val="ECEBD3"/>
      </a:accent1>
      <a:accent2>
        <a:srgbClr val="B6B57F"/>
      </a:accent2>
      <a:accent3>
        <a:srgbClr val="BACAE0"/>
      </a:accent3>
      <a:accent4>
        <a:srgbClr val="000000"/>
      </a:accent4>
      <a:accent5>
        <a:srgbClr val="F4F3E6"/>
      </a:accent5>
      <a:accent6>
        <a:srgbClr val="A5A472"/>
      </a:accent6>
      <a:hlink>
        <a:srgbClr val="CDCBAB"/>
      </a:hlink>
      <a:folHlink>
        <a:srgbClr val="8BADD3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6C98C8"/>
        </a:lt1>
        <a:dk2>
          <a:srgbClr val="F8F8F8"/>
        </a:dk2>
        <a:lt2>
          <a:srgbClr val="29486B"/>
        </a:lt2>
        <a:accent1>
          <a:srgbClr val="ECEBD3"/>
        </a:accent1>
        <a:accent2>
          <a:srgbClr val="B6B57F"/>
        </a:accent2>
        <a:accent3>
          <a:srgbClr val="BACAE0"/>
        </a:accent3>
        <a:accent4>
          <a:srgbClr val="000000"/>
        </a:accent4>
        <a:accent5>
          <a:srgbClr val="F4F3E6"/>
        </a:accent5>
        <a:accent6>
          <a:srgbClr val="A5A472"/>
        </a:accent6>
        <a:hlink>
          <a:srgbClr val="CDCBAB"/>
        </a:hlink>
        <a:folHlink>
          <a:srgbClr val="8BAD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29486B"/>
        </a:dk2>
        <a:lt2>
          <a:srgbClr val="29486B"/>
        </a:lt2>
        <a:accent1>
          <a:srgbClr val="C0C0C0"/>
        </a:accent1>
        <a:accent2>
          <a:srgbClr val="C6C59C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3B28D"/>
        </a:accent6>
        <a:hlink>
          <a:srgbClr val="EFEDB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40"/>
        </a:dk1>
        <a:lt1>
          <a:srgbClr val="729DFE"/>
        </a:lt1>
        <a:dk2>
          <a:srgbClr val="35395B"/>
        </a:dk2>
        <a:lt2>
          <a:srgbClr val="3566A7"/>
        </a:lt2>
        <a:accent1>
          <a:srgbClr val="FFFFFF"/>
        </a:accent1>
        <a:accent2>
          <a:srgbClr val="BCBCAE"/>
        </a:accent2>
        <a:accent3>
          <a:srgbClr val="BCCCFE"/>
        </a:accent3>
        <a:accent4>
          <a:srgbClr val="000035"/>
        </a:accent4>
        <a:accent5>
          <a:srgbClr val="FFFFFF"/>
        </a:accent5>
        <a:accent6>
          <a:srgbClr val="AAAA9D"/>
        </a:accent6>
        <a:hlink>
          <a:srgbClr val="DEDDC5"/>
        </a:hlink>
        <a:folHlink>
          <a:srgbClr val="50CB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A1261D"/>
        </a:dk1>
        <a:lt1>
          <a:srgbClr val="FFFFCC"/>
        </a:lt1>
        <a:dk2>
          <a:srgbClr val="000000"/>
        </a:dk2>
        <a:lt2>
          <a:srgbClr val="F8F8F8"/>
        </a:lt2>
        <a:accent1>
          <a:srgbClr val="FFCC00"/>
        </a:accent1>
        <a:accent2>
          <a:srgbClr val="D41010"/>
        </a:accent2>
        <a:accent3>
          <a:srgbClr val="AAAAAA"/>
        </a:accent3>
        <a:accent4>
          <a:srgbClr val="DADAAE"/>
        </a:accent4>
        <a:accent5>
          <a:srgbClr val="FFE2AA"/>
        </a:accent5>
        <a:accent6>
          <a:srgbClr val="C00D0D"/>
        </a:accent6>
        <a:hlink>
          <a:srgbClr val="9A180E"/>
        </a:hlink>
        <a:folHlink>
          <a:srgbClr val="8A090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F2B29"/>
        </a:dk1>
        <a:lt1>
          <a:srgbClr val="FFFFFF"/>
        </a:lt1>
        <a:dk2>
          <a:srgbClr val="973937"/>
        </a:dk2>
        <a:lt2>
          <a:srgbClr val="E7E6B4"/>
        </a:lt2>
        <a:accent1>
          <a:srgbClr val="FFCC66"/>
        </a:accent1>
        <a:accent2>
          <a:srgbClr val="9B8359"/>
        </a:accent2>
        <a:accent3>
          <a:srgbClr val="C9AEAE"/>
        </a:accent3>
        <a:accent4>
          <a:srgbClr val="DADADA"/>
        </a:accent4>
        <a:accent5>
          <a:srgbClr val="FFE2B8"/>
        </a:accent5>
        <a:accent6>
          <a:srgbClr val="8C7650"/>
        </a:accent6>
        <a:hlink>
          <a:srgbClr val="BFB293"/>
        </a:hlink>
        <a:folHlink>
          <a:srgbClr val="C0333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Straight edge design template</Template>
  <TotalTime>312</TotalTime>
  <Words>537</Words>
  <Application>Microsoft Office PowerPoint</Application>
  <PresentationFormat>On-screen Show (4:3)</PresentationFormat>
  <Paragraphs>110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Straight edge design template</vt:lpstr>
      <vt:lpstr>R</vt:lpstr>
      <vt:lpstr>PowerPoint Presentation</vt:lpstr>
      <vt:lpstr>PowerPoint Presentation</vt:lpstr>
      <vt:lpstr>PowerPoint Presentation</vt:lpstr>
      <vt:lpstr>PowerPoint Presentation</vt:lpstr>
      <vt:lpstr>Difftime()</vt:lpstr>
      <vt:lpstr>POSIXct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Extract information from 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47</cp:revision>
  <dcterms:created xsi:type="dcterms:W3CDTF">2018-06-28T09:56:31Z</dcterms:created>
  <dcterms:modified xsi:type="dcterms:W3CDTF">2018-06-28T15:08:40Z</dcterms:modified>
</cp:coreProperties>
</file>