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5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075BB3-EAF1-4243-BBE5-AD994BC0D242}" type="datetimeFigureOut">
              <a:rPr lang="en-US" smtClean="0"/>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4B3742-00AE-4B03-BF46-A294CA7C53A9}" type="slidenum">
              <a:rPr lang="en-US" smtClean="0"/>
              <a:t>‹#›</a:t>
            </a:fld>
            <a:endParaRPr lang="en-US"/>
          </a:p>
        </p:txBody>
      </p:sp>
    </p:spTree>
    <p:extLst>
      <p:ext uri="{BB962C8B-B14F-4D97-AF65-F5344CB8AC3E}">
        <p14:creationId xmlns:p14="http://schemas.microsoft.com/office/powerpoint/2010/main" val="1489490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075BB3-EAF1-4243-BBE5-AD994BC0D242}" type="datetimeFigureOut">
              <a:rPr lang="en-US" smtClean="0"/>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4B3742-00AE-4B03-BF46-A294CA7C53A9}" type="slidenum">
              <a:rPr lang="en-US" smtClean="0"/>
              <a:t>‹#›</a:t>
            </a:fld>
            <a:endParaRPr lang="en-US"/>
          </a:p>
        </p:txBody>
      </p:sp>
    </p:spTree>
    <p:extLst>
      <p:ext uri="{BB962C8B-B14F-4D97-AF65-F5344CB8AC3E}">
        <p14:creationId xmlns:p14="http://schemas.microsoft.com/office/powerpoint/2010/main" val="2897729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075BB3-EAF1-4243-BBE5-AD994BC0D242}" type="datetimeFigureOut">
              <a:rPr lang="en-US" smtClean="0"/>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4B3742-00AE-4B03-BF46-A294CA7C53A9}" type="slidenum">
              <a:rPr lang="en-US" smtClean="0"/>
              <a:t>‹#›</a:t>
            </a:fld>
            <a:endParaRPr lang="en-US"/>
          </a:p>
        </p:txBody>
      </p:sp>
    </p:spTree>
    <p:extLst>
      <p:ext uri="{BB962C8B-B14F-4D97-AF65-F5344CB8AC3E}">
        <p14:creationId xmlns:p14="http://schemas.microsoft.com/office/powerpoint/2010/main" val="2690732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075BB3-EAF1-4243-BBE5-AD994BC0D242}" type="datetimeFigureOut">
              <a:rPr lang="en-US" smtClean="0"/>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4B3742-00AE-4B03-BF46-A294CA7C53A9}" type="slidenum">
              <a:rPr lang="en-US" smtClean="0"/>
              <a:t>‹#›</a:t>
            </a:fld>
            <a:endParaRPr lang="en-US"/>
          </a:p>
        </p:txBody>
      </p:sp>
    </p:spTree>
    <p:extLst>
      <p:ext uri="{BB962C8B-B14F-4D97-AF65-F5344CB8AC3E}">
        <p14:creationId xmlns:p14="http://schemas.microsoft.com/office/powerpoint/2010/main" val="311883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075BB3-EAF1-4243-BBE5-AD994BC0D242}" type="datetimeFigureOut">
              <a:rPr lang="en-US" smtClean="0"/>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4B3742-00AE-4B03-BF46-A294CA7C53A9}" type="slidenum">
              <a:rPr lang="en-US" smtClean="0"/>
              <a:t>‹#›</a:t>
            </a:fld>
            <a:endParaRPr lang="en-US"/>
          </a:p>
        </p:txBody>
      </p:sp>
    </p:spTree>
    <p:extLst>
      <p:ext uri="{BB962C8B-B14F-4D97-AF65-F5344CB8AC3E}">
        <p14:creationId xmlns:p14="http://schemas.microsoft.com/office/powerpoint/2010/main" val="2773145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075BB3-EAF1-4243-BBE5-AD994BC0D242}" type="datetimeFigureOut">
              <a:rPr lang="en-US" smtClean="0"/>
              <a:t>6/28/2018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4B3742-00AE-4B03-BF46-A294CA7C53A9}" type="slidenum">
              <a:rPr lang="en-US" smtClean="0"/>
              <a:t>‹#›</a:t>
            </a:fld>
            <a:endParaRPr lang="en-US"/>
          </a:p>
        </p:txBody>
      </p:sp>
    </p:spTree>
    <p:extLst>
      <p:ext uri="{BB962C8B-B14F-4D97-AF65-F5344CB8AC3E}">
        <p14:creationId xmlns:p14="http://schemas.microsoft.com/office/powerpoint/2010/main" val="2291041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075BB3-EAF1-4243-BBE5-AD994BC0D242}" type="datetimeFigureOut">
              <a:rPr lang="en-US" smtClean="0"/>
              <a:t>6/28/2018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4B3742-00AE-4B03-BF46-A294CA7C53A9}" type="slidenum">
              <a:rPr lang="en-US" smtClean="0"/>
              <a:t>‹#›</a:t>
            </a:fld>
            <a:endParaRPr lang="en-US"/>
          </a:p>
        </p:txBody>
      </p:sp>
    </p:spTree>
    <p:extLst>
      <p:ext uri="{BB962C8B-B14F-4D97-AF65-F5344CB8AC3E}">
        <p14:creationId xmlns:p14="http://schemas.microsoft.com/office/powerpoint/2010/main" val="4055542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075BB3-EAF1-4243-BBE5-AD994BC0D242}" type="datetimeFigureOut">
              <a:rPr lang="en-US" smtClean="0"/>
              <a:t>6/28/2018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4B3742-00AE-4B03-BF46-A294CA7C53A9}" type="slidenum">
              <a:rPr lang="en-US" smtClean="0"/>
              <a:t>‹#›</a:t>
            </a:fld>
            <a:endParaRPr lang="en-US"/>
          </a:p>
        </p:txBody>
      </p:sp>
    </p:spTree>
    <p:extLst>
      <p:ext uri="{BB962C8B-B14F-4D97-AF65-F5344CB8AC3E}">
        <p14:creationId xmlns:p14="http://schemas.microsoft.com/office/powerpoint/2010/main" val="839395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075BB3-EAF1-4243-BBE5-AD994BC0D242}" type="datetimeFigureOut">
              <a:rPr lang="en-US" smtClean="0"/>
              <a:t>6/28/2018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4B3742-00AE-4B03-BF46-A294CA7C53A9}" type="slidenum">
              <a:rPr lang="en-US" smtClean="0"/>
              <a:t>‹#›</a:t>
            </a:fld>
            <a:endParaRPr lang="en-US"/>
          </a:p>
        </p:txBody>
      </p:sp>
    </p:spTree>
    <p:extLst>
      <p:ext uri="{BB962C8B-B14F-4D97-AF65-F5344CB8AC3E}">
        <p14:creationId xmlns:p14="http://schemas.microsoft.com/office/powerpoint/2010/main" val="672981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075BB3-EAF1-4243-BBE5-AD994BC0D242}" type="datetimeFigureOut">
              <a:rPr lang="en-US" smtClean="0"/>
              <a:t>6/28/2018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4B3742-00AE-4B03-BF46-A294CA7C53A9}" type="slidenum">
              <a:rPr lang="en-US" smtClean="0"/>
              <a:t>‹#›</a:t>
            </a:fld>
            <a:endParaRPr lang="en-US"/>
          </a:p>
        </p:txBody>
      </p:sp>
    </p:spTree>
    <p:extLst>
      <p:ext uri="{BB962C8B-B14F-4D97-AF65-F5344CB8AC3E}">
        <p14:creationId xmlns:p14="http://schemas.microsoft.com/office/powerpoint/2010/main" val="231857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075BB3-EAF1-4243-BBE5-AD994BC0D242}" type="datetimeFigureOut">
              <a:rPr lang="en-US" smtClean="0"/>
              <a:t>6/28/2018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4B3742-00AE-4B03-BF46-A294CA7C53A9}" type="slidenum">
              <a:rPr lang="en-US" smtClean="0"/>
              <a:t>‹#›</a:t>
            </a:fld>
            <a:endParaRPr lang="en-US"/>
          </a:p>
        </p:txBody>
      </p:sp>
    </p:spTree>
    <p:extLst>
      <p:ext uri="{BB962C8B-B14F-4D97-AF65-F5344CB8AC3E}">
        <p14:creationId xmlns:p14="http://schemas.microsoft.com/office/powerpoint/2010/main" val="1124022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5BB3-EAF1-4243-BBE5-AD994BC0D242}" type="datetimeFigureOut">
              <a:rPr lang="en-US" smtClean="0"/>
              <a:t>6/28/2018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4B3742-00AE-4B03-BF46-A294CA7C53A9}" type="slidenum">
              <a:rPr lang="en-US" smtClean="0"/>
              <a:t>‹#›</a:t>
            </a:fld>
            <a:endParaRPr lang="en-US"/>
          </a:p>
        </p:txBody>
      </p:sp>
    </p:spTree>
    <p:extLst>
      <p:ext uri="{BB962C8B-B14F-4D97-AF65-F5344CB8AC3E}">
        <p14:creationId xmlns:p14="http://schemas.microsoft.com/office/powerpoint/2010/main" val="126891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t>
            </a:r>
            <a:endParaRPr lang="en-US" dirty="0"/>
          </a:p>
        </p:txBody>
      </p:sp>
      <p:sp>
        <p:nvSpPr>
          <p:cNvPr id="3" name="Subtitle 2"/>
          <p:cNvSpPr>
            <a:spLocks noGrp="1"/>
          </p:cNvSpPr>
          <p:nvPr>
            <p:ph type="subTitle" idx="1"/>
          </p:nvPr>
        </p:nvSpPr>
        <p:spPr/>
        <p:txBody>
          <a:bodyPr/>
          <a:lstStyle/>
          <a:p>
            <a:r>
              <a:rPr lang="en-US" dirty="0" smtClean="0"/>
              <a:t>Debug</a:t>
            </a:r>
            <a:endParaRPr lang="en-US" dirty="0"/>
          </a:p>
        </p:txBody>
      </p:sp>
    </p:spTree>
    <p:extLst>
      <p:ext uri="{BB962C8B-B14F-4D97-AF65-F5344CB8AC3E}">
        <p14:creationId xmlns:p14="http://schemas.microsoft.com/office/powerpoint/2010/main" val="820156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In a very general sense, debugging is designed to help you find bugs by figuring out where the code is not behaving in the way that you expect. To do this, you need to:</a:t>
            </a:r>
          </a:p>
          <a:p>
            <a:r>
              <a:rPr lang="en-US" b="1" dirty="0"/>
              <a:t>Begin running the code</a:t>
            </a:r>
          </a:p>
          <a:p>
            <a:r>
              <a:rPr lang="en-US" b="1" dirty="0"/>
              <a:t>Stop the code at the point </a:t>
            </a:r>
            <a:r>
              <a:rPr lang="en-US" dirty="0"/>
              <a:t>where you suspect the problem is arising, and</a:t>
            </a:r>
          </a:p>
          <a:p>
            <a:r>
              <a:rPr lang="en-US" b="1" dirty="0"/>
              <a:t>Look at and/or walk through the code,</a:t>
            </a:r>
            <a:r>
              <a:rPr lang="en-US" dirty="0"/>
              <a:t> step-by-step at that point.</a:t>
            </a:r>
          </a:p>
          <a:p>
            <a:endParaRPr lang="en-US" dirty="0"/>
          </a:p>
        </p:txBody>
      </p:sp>
    </p:spTree>
    <p:extLst>
      <p:ext uri="{BB962C8B-B14F-4D97-AF65-F5344CB8AC3E}">
        <p14:creationId xmlns:p14="http://schemas.microsoft.com/office/powerpoint/2010/main" val="3768131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8009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72</Words>
  <Application>Microsoft Office PowerPoint</Application>
  <PresentationFormat>On-screen Show (4:3)</PresentationFormat>
  <Paragraphs>6</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R</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c:title>
  <dc:creator>radha</dc:creator>
  <cp:lastModifiedBy>radha</cp:lastModifiedBy>
  <cp:revision>4</cp:revision>
  <dcterms:created xsi:type="dcterms:W3CDTF">2018-06-28T15:19:40Z</dcterms:created>
  <dcterms:modified xsi:type="dcterms:W3CDTF">2018-06-28T17:28:45Z</dcterms:modified>
</cp:coreProperties>
</file>