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E342572-A0EA-47D3-99E7-9333BD4D368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6596C5-0144-4E31-854D-EEF7138001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Scoping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a=1</a:t>
            </a:r>
          </a:p>
          <a:p>
            <a:r>
              <a:rPr lang="en-US" sz="1600" dirty="0" smtClean="0"/>
              <a:t>b=2</a:t>
            </a:r>
          </a:p>
          <a:p>
            <a:r>
              <a:rPr lang="en-US" sz="1600" dirty="0" smtClean="0"/>
              <a:t>f&lt;-function(x)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a*x + b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g&lt;-function(x)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a=2</a:t>
            </a:r>
          </a:p>
          <a:p>
            <a:r>
              <a:rPr lang="en-US" sz="1600" dirty="0" smtClean="0"/>
              <a:t>  b=1</a:t>
            </a:r>
          </a:p>
          <a:p>
            <a:r>
              <a:rPr lang="en-US" sz="1600" dirty="0" smtClean="0"/>
              <a:t>  f(x)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g(2)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87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6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functions are objects just like anything else.</a:t>
            </a:r>
          </a:p>
          <a:p>
            <a:r>
              <a:rPr lang="en-US" dirty="0"/>
              <a:t>By default, R function arguments are lazy - they're only evaluated if they're actually used: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components of a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body(), </a:t>
            </a:r>
            <a:r>
              <a:rPr lang="en-US" dirty="0"/>
              <a:t>the code inside the function.</a:t>
            </a:r>
          </a:p>
          <a:p>
            <a:r>
              <a:rPr lang="en-US" dirty="0"/>
              <a:t>The </a:t>
            </a:r>
            <a:r>
              <a:rPr lang="en-US" b="1" dirty="0"/>
              <a:t>formals(), </a:t>
            </a:r>
            <a:r>
              <a:rPr lang="en-US" dirty="0"/>
              <a:t>the "formal" argument list, which controls how you can call the function.</a:t>
            </a:r>
          </a:p>
          <a:p>
            <a:r>
              <a:rPr lang="en-US" dirty="0"/>
              <a:t>The `</a:t>
            </a:r>
            <a:r>
              <a:rPr lang="en-US" b="1" dirty="0"/>
              <a:t>environment()`` </a:t>
            </a:r>
            <a:r>
              <a:rPr lang="en-US" dirty="0"/>
              <a:t>which determines how variables referred to inside the function are found.</a:t>
            </a:r>
          </a:p>
          <a:p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to list arguments.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6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defined inside functions exist in a different environment than the global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Scope- Outside -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x &lt;- 2</a:t>
            </a:r>
          </a:p>
          <a:p>
            <a:r>
              <a:rPr lang="es-ES" dirty="0" smtClean="0"/>
              <a:t>g &lt;- </a:t>
            </a:r>
            <a:r>
              <a:rPr lang="es-ES" dirty="0" err="1" smtClean="0"/>
              <a:t>function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  y &lt;- 1</a:t>
            </a:r>
          </a:p>
          <a:p>
            <a:r>
              <a:rPr lang="es-ES" dirty="0" smtClean="0"/>
              <a:t>  c(</a:t>
            </a:r>
            <a:r>
              <a:rPr lang="es-ES" b="1" dirty="0" smtClean="0">
                <a:solidFill>
                  <a:srgbClr val="FF0000"/>
                </a:solidFill>
              </a:rPr>
              <a:t>x</a:t>
            </a:r>
            <a:r>
              <a:rPr lang="es-ES" dirty="0" smtClean="0"/>
              <a:t>, y)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g()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&lt;- 100</a:t>
            </a:r>
          </a:p>
          <a:p>
            <a:r>
              <a:rPr lang="en-US" dirty="0" smtClean="0"/>
              <a:t> (c + 1) </a:t>
            </a:r>
          </a:p>
          <a:p>
            <a:r>
              <a:rPr lang="en-US" dirty="0" smtClean="0"/>
              <a:t>(x1 &lt;- c(1:4))</a:t>
            </a:r>
          </a:p>
          <a:p>
            <a:endParaRPr lang="en-US" dirty="0"/>
          </a:p>
          <a:p>
            <a:r>
              <a:rPr lang="en-US" dirty="0" smtClean="0"/>
              <a:t>How does R know which value of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to use when? R has separate namespaces for </a:t>
            </a:r>
            <a:r>
              <a:rPr lang="en-US" b="1" dirty="0" smtClean="0">
                <a:solidFill>
                  <a:srgbClr val="FF0000"/>
                </a:solidFill>
              </a:rPr>
              <a:t>functions and non-functions</a:t>
            </a:r>
            <a:r>
              <a:rPr lang="en-US" dirty="0" smtClean="0"/>
              <a:t>. That's why this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search()  # for order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09800"/>
            <a:ext cx="76390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4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uses scoping rules called Lexical scoping (otherwise known as static scoping).</a:t>
            </a:r>
          </a:p>
          <a:p>
            <a:r>
              <a:rPr lang="en-US" b="1" dirty="0" smtClean="0"/>
              <a:t>Rules of scoping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 first searches in the environment where the function was defined.</a:t>
            </a:r>
          </a:p>
          <a:p>
            <a:r>
              <a:rPr lang="en-US" dirty="0" smtClean="0"/>
              <a:t> An environment is a collection of symbols and values. </a:t>
            </a:r>
          </a:p>
          <a:p>
            <a:r>
              <a:rPr lang="en-US" dirty="0" smtClean="0"/>
              <a:t>Environments have parents.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3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y &lt;- 10</a:t>
            </a:r>
          </a:p>
          <a:p>
            <a:endParaRPr lang="es-ES" dirty="0" smtClean="0"/>
          </a:p>
          <a:p>
            <a:r>
              <a:rPr lang="es-ES" dirty="0" smtClean="0"/>
              <a:t>f1 &lt;- </a:t>
            </a:r>
            <a:r>
              <a:rPr lang="es-ES" dirty="0" err="1" smtClean="0"/>
              <a:t>function</a:t>
            </a:r>
            <a:r>
              <a:rPr lang="es-ES" dirty="0" smtClean="0"/>
              <a:t>(x) {</a:t>
            </a:r>
          </a:p>
          <a:p>
            <a:r>
              <a:rPr lang="es-ES" dirty="0" smtClean="0"/>
              <a:t>    y &lt;- 2</a:t>
            </a:r>
          </a:p>
          <a:p>
            <a:r>
              <a:rPr lang="es-ES" dirty="0" smtClean="0"/>
              <a:t>    y^2 + f2(x)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f2 &lt;- </a:t>
            </a:r>
            <a:r>
              <a:rPr lang="es-ES" dirty="0" err="1" smtClean="0"/>
              <a:t>function</a:t>
            </a:r>
            <a:r>
              <a:rPr lang="es-ES" dirty="0" smtClean="0"/>
              <a:t>(x) {</a:t>
            </a:r>
          </a:p>
          <a:p>
            <a:r>
              <a:rPr lang="es-ES" dirty="0" smtClean="0"/>
              <a:t>    x * y</a:t>
            </a:r>
          </a:p>
          <a:p>
            <a:r>
              <a:rPr lang="es-E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7279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57</TotalTime>
  <Words>218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Straight edge design template</vt:lpstr>
      <vt:lpstr>R </vt:lpstr>
      <vt:lpstr>PowerPoint Presentation</vt:lpstr>
      <vt:lpstr>Basic components of a function </vt:lpstr>
      <vt:lpstr>PowerPoint Presentation</vt:lpstr>
      <vt:lpstr>Scope- Outside - Global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15</cp:revision>
  <dcterms:created xsi:type="dcterms:W3CDTF">2018-06-28T14:10:49Z</dcterms:created>
  <dcterms:modified xsi:type="dcterms:W3CDTF">2018-06-28T15:08:48Z</dcterms:modified>
</cp:coreProperties>
</file>