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7D59-BF8A-44EC-9D09-6502C0C754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FE23-8987-4D5D-9BC4-D519922F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1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7D59-BF8A-44EC-9D09-6502C0C754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FE23-8987-4D5D-9BC4-D519922F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7D59-BF8A-44EC-9D09-6502C0C754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FE23-8987-4D5D-9BC4-D519922F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0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7D59-BF8A-44EC-9D09-6502C0C754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FE23-8987-4D5D-9BC4-D519922F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7D59-BF8A-44EC-9D09-6502C0C754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FE23-8987-4D5D-9BC4-D519922F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7D59-BF8A-44EC-9D09-6502C0C754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FE23-8987-4D5D-9BC4-D519922F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7D59-BF8A-44EC-9D09-6502C0C754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FE23-8987-4D5D-9BC4-D519922F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7D59-BF8A-44EC-9D09-6502C0C754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FE23-8987-4D5D-9BC4-D519922F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7D59-BF8A-44EC-9D09-6502C0C754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FE23-8987-4D5D-9BC4-D519922F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7D59-BF8A-44EC-9D09-6502C0C754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FE23-8987-4D5D-9BC4-D519922F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2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7D59-BF8A-44EC-9D09-6502C0C754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FE23-8987-4D5D-9BC4-D519922F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57D59-BF8A-44EC-9D09-6502C0C754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8FE23-8987-4D5D-9BC4-D519922F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6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0269"/>
            <a:ext cx="8229600" cy="430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7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9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5</cp:revision>
  <dcterms:created xsi:type="dcterms:W3CDTF">2018-06-23T11:33:39Z</dcterms:created>
  <dcterms:modified xsi:type="dcterms:W3CDTF">2018-06-26T16:39:08Z</dcterms:modified>
</cp:coreProperties>
</file>