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>
      <p:cViewPr>
        <p:scale>
          <a:sx n="94" d="100"/>
          <a:sy n="94" d="100"/>
        </p:scale>
        <p:origin x="-128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C3B4047-0838-41E1-BB7A-0A2743F2FA0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#loading the package</a:t>
            </a:r>
          </a:p>
          <a:p>
            <a:r>
              <a:rPr lang="en-US" dirty="0"/>
              <a:t>require(</a:t>
            </a:r>
            <a:r>
              <a:rPr lang="en-US" dirty="0" err="1"/>
              <a:t>XLConnect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#creating an Excel workbook. Both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 formats can be used.</a:t>
            </a:r>
          </a:p>
          <a:p>
            <a:r>
              <a:rPr lang="en-US" dirty="0" err="1"/>
              <a:t>wb</a:t>
            </a:r>
            <a:r>
              <a:rPr lang="en-US" dirty="0"/>
              <a:t> &lt;- </a:t>
            </a:r>
            <a:r>
              <a:rPr lang="en-US" dirty="0" err="1">
                <a:solidFill>
                  <a:srgbClr val="FF0000"/>
                </a:solidFill>
              </a:rPr>
              <a:t>loadWorkbook</a:t>
            </a:r>
            <a:r>
              <a:rPr lang="en-US" dirty="0"/>
              <a:t>("XLConnectExample1.xlsx", create = TRUE)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#creating sheets within an Excel workbook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createSheet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, name = "</a:t>
            </a:r>
            <a:r>
              <a:rPr lang="en-US" dirty="0" err="1"/>
              <a:t>chickSheet</a:t>
            </a:r>
            <a:r>
              <a:rPr lang="en-US" dirty="0"/>
              <a:t>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#writing into sheets within an Excel workbook : </a:t>
            </a:r>
          </a:p>
          <a:p>
            <a:r>
              <a:rPr lang="en-US" dirty="0"/>
              <a:t>#writing </a:t>
            </a:r>
            <a:r>
              <a:rPr lang="en-US" dirty="0" err="1"/>
              <a:t>ChickWeight</a:t>
            </a:r>
            <a:r>
              <a:rPr lang="en-US" dirty="0"/>
              <a:t> data frame into </a:t>
            </a:r>
            <a:r>
              <a:rPr lang="en-US" dirty="0" err="1"/>
              <a:t>chickSheet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writeWorksheet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, </a:t>
            </a:r>
            <a:r>
              <a:rPr lang="en-US" dirty="0" err="1"/>
              <a:t>ChickWeight</a:t>
            </a:r>
            <a:r>
              <a:rPr lang="en-US" dirty="0"/>
              <a:t>, sheet = "</a:t>
            </a:r>
            <a:r>
              <a:rPr lang="en-US" dirty="0" err="1"/>
              <a:t>chickSheet</a:t>
            </a:r>
            <a:r>
              <a:rPr lang="en-US" dirty="0"/>
              <a:t>", </a:t>
            </a:r>
            <a:r>
              <a:rPr lang="en-US" dirty="0" err="1"/>
              <a:t>startRow</a:t>
            </a:r>
            <a:r>
              <a:rPr lang="en-US" dirty="0"/>
              <a:t> = 3, </a:t>
            </a:r>
            <a:r>
              <a:rPr lang="en-US" dirty="0" err="1"/>
              <a:t>startCol</a:t>
            </a:r>
            <a:r>
              <a:rPr lang="en-US" dirty="0"/>
              <a:t> = 4)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#saving a workbook to an Excel file :</a:t>
            </a:r>
          </a:p>
          <a:p>
            <a:r>
              <a:rPr lang="en-US" dirty="0"/>
              <a:t>#saves a workbook to the corresponding Excel file and writes the file to disk.</a:t>
            </a:r>
          </a:p>
          <a:p>
            <a:r>
              <a:rPr lang="en-US" dirty="0" err="1">
                <a:solidFill>
                  <a:srgbClr val="FF0000"/>
                </a:solidFill>
              </a:rPr>
              <a:t>saveWorkbook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loadWorkbook</a:t>
            </a:r>
            <a:endParaRPr lang="en-US" dirty="0" smtClean="0"/>
          </a:p>
          <a:p>
            <a:r>
              <a:rPr lang="en-US" dirty="0" err="1" smtClean="0"/>
              <a:t>createSheet</a:t>
            </a:r>
            <a:endParaRPr lang="en-US" dirty="0" smtClean="0"/>
          </a:p>
          <a:p>
            <a:r>
              <a:rPr lang="en-US" dirty="0" err="1" smtClean="0"/>
              <a:t>writeWorksheet</a:t>
            </a:r>
            <a:endParaRPr lang="en-US" dirty="0" smtClean="0"/>
          </a:p>
          <a:p>
            <a:r>
              <a:rPr lang="en-US" dirty="0" err="1" smtClean="0"/>
              <a:t>saveWorkbook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2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test where is Current working Directory</a:t>
            </a:r>
          </a:p>
          <a:p>
            <a:r>
              <a:rPr lang="en-US" dirty="0"/>
              <a:t>#print(</a:t>
            </a:r>
            <a:r>
              <a:rPr lang="en-US" dirty="0" err="1"/>
              <a:t>getwd</a:t>
            </a:r>
            <a:r>
              <a:rPr lang="en-US" dirty="0"/>
              <a:t>())</a:t>
            </a:r>
          </a:p>
          <a:p>
            <a:r>
              <a:rPr lang="en-US" dirty="0" smtClean="0"/>
              <a:t>#</a:t>
            </a:r>
            <a:r>
              <a:rPr lang="en-US" dirty="0"/>
              <a:t>creating an Excel workbook. Both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 formats can be used.</a:t>
            </a:r>
          </a:p>
          <a:p>
            <a:r>
              <a:rPr lang="en-US" dirty="0" err="1"/>
              <a:t>wb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B0F0"/>
                </a:solidFill>
              </a:rPr>
              <a:t>loadWorkbook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paste</a:t>
            </a:r>
            <a:r>
              <a:rPr lang="en-US" dirty="0"/>
              <a:t>(filepath,"XLConnectExample1.xlsx",sep=""), create = TRUE)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6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</a:t>
            </a:r>
            <a:r>
              <a:rPr lang="en-US" dirty="0"/>
              <a:t>(</a:t>
            </a:r>
            <a:r>
              <a:rPr lang="en-US" dirty="0" err="1"/>
              <a:t>XLConnect</a:t>
            </a:r>
            <a:r>
              <a:rPr lang="en-US" dirty="0"/>
              <a:t>) </a:t>
            </a:r>
            <a:r>
              <a:rPr lang="en-US" b="1" dirty="0" err="1">
                <a:solidFill>
                  <a:srgbClr val="00B0F0"/>
                </a:solidFill>
              </a:rPr>
              <a:t>writeWorksheetToFile</a:t>
            </a:r>
            <a:r>
              <a:rPr lang="en-US" dirty="0"/>
              <a:t>("XLConnectExample2.xlsx", </a:t>
            </a:r>
            <a:r>
              <a:rPr lang="en-US" b="1" dirty="0"/>
              <a:t>data</a:t>
            </a:r>
            <a:r>
              <a:rPr lang="en-US" dirty="0"/>
              <a:t> = </a:t>
            </a:r>
            <a:r>
              <a:rPr lang="en-US" b="1" dirty="0" err="1"/>
              <a:t>ChickWeight</a:t>
            </a:r>
            <a:r>
              <a:rPr lang="en-US" dirty="0"/>
              <a:t>, sheet = "</a:t>
            </a:r>
            <a:r>
              <a:rPr lang="en-US" dirty="0" err="1"/>
              <a:t>chickSheet</a:t>
            </a:r>
            <a:r>
              <a:rPr lang="en-US" dirty="0"/>
              <a:t>", </a:t>
            </a:r>
            <a:r>
              <a:rPr lang="en-US" dirty="0" err="1"/>
              <a:t>startRow</a:t>
            </a:r>
            <a:r>
              <a:rPr lang="en-US" dirty="0"/>
              <a:t> = 3, </a:t>
            </a:r>
            <a:r>
              <a:rPr lang="en-US" dirty="0" err="1"/>
              <a:t>startCol</a:t>
            </a:r>
            <a:r>
              <a:rPr lang="en-US" dirty="0"/>
              <a:t> = 4) 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one line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0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now</a:t>
            </a:r>
          </a:p>
          <a:p>
            <a:r>
              <a:rPr lang="en-US" dirty="0" smtClean="0"/>
              <a:t>Just show sample output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image 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0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= list(1, 2, 4, -5, </a:t>
            </a:r>
            <a:r>
              <a:rPr lang="en-US" b="1" dirty="0"/>
              <a:t>'oops'</a:t>
            </a:r>
            <a:r>
              <a:rPr lang="en-US" dirty="0"/>
              <a:t>, 0, 10)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(input </a:t>
            </a:r>
            <a:r>
              <a:rPr lang="en-US" b="1" dirty="0"/>
              <a:t>in </a:t>
            </a:r>
            <a:r>
              <a:rPr lang="en-US" dirty="0"/>
              <a:t>inputs) {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try</a:t>
            </a:r>
            <a:r>
              <a:rPr lang="en-US" dirty="0"/>
              <a:t>(print(paste(</a:t>
            </a:r>
            <a:r>
              <a:rPr lang="en-US" b="1" dirty="0"/>
              <a:t>"log of"</a:t>
            </a:r>
            <a:r>
              <a:rPr lang="en-US" dirty="0"/>
              <a:t>, input, </a:t>
            </a:r>
            <a:r>
              <a:rPr lang="en-US" b="1" dirty="0"/>
              <a:t>"="</a:t>
            </a:r>
            <a:r>
              <a:rPr lang="en-US" dirty="0"/>
              <a:t>, log(input))))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Will be discussed later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1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Loading</a:t>
            </a:r>
          </a:p>
          <a:p>
            <a:r>
              <a:rPr lang="en-US" dirty="0"/>
              <a:t>library("</a:t>
            </a:r>
            <a:r>
              <a:rPr lang="en-US" dirty="0" err="1"/>
              <a:t>readxl</a:t>
            </a:r>
            <a:r>
              <a:rPr lang="en-US" dirty="0"/>
              <a:t>")</a:t>
            </a:r>
          </a:p>
          <a:p>
            <a:r>
              <a:rPr lang="en-US" dirty="0"/>
              <a:t># </a:t>
            </a:r>
            <a:r>
              <a:rPr lang="en-US" dirty="0" err="1"/>
              <a:t>xls</a:t>
            </a:r>
            <a:r>
              <a:rPr lang="en-US" dirty="0"/>
              <a:t> files</a:t>
            </a:r>
          </a:p>
          <a:p>
            <a:r>
              <a:rPr lang="en-US" dirty="0" err="1"/>
              <a:t>my_data</a:t>
            </a:r>
            <a:r>
              <a:rPr lang="en-US" dirty="0"/>
              <a:t> &lt;- </a:t>
            </a:r>
            <a:r>
              <a:rPr lang="en-US" dirty="0" err="1"/>
              <a:t>read_excel</a:t>
            </a:r>
            <a:r>
              <a:rPr lang="en-US" dirty="0"/>
              <a:t>("D:/Alex/train_price_deal_xl.xlsx")</a:t>
            </a:r>
          </a:p>
          <a:p>
            <a:r>
              <a:rPr lang="en-US" dirty="0" err="1"/>
              <a:t>my_data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smtClean="0"/>
              <a:t>large Excel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3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r>
              <a:rPr lang="en-US" dirty="0" err="1"/>
              <a:t>mydata</a:t>
            </a:r>
            <a:r>
              <a:rPr lang="en-US" dirty="0"/>
              <a:t>&lt;-</a:t>
            </a:r>
            <a:r>
              <a:rPr lang="en-US" dirty="0" err="1"/>
              <a:t>fread</a:t>
            </a:r>
            <a:r>
              <a:rPr lang="en-US" dirty="0"/>
              <a:t>("D:/Alex/train.csv")</a:t>
            </a:r>
          </a:p>
          <a:p>
            <a:r>
              <a:rPr lang="en-US" dirty="0"/>
              <a:t>head(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Data.table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XLSX</a:t>
            </a:r>
          </a:p>
          <a:p>
            <a:r>
              <a:rPr lang="en-US" dirty="0" err="1" smtClean="0"/>
              <a:t>Xlconnect</a:t>
            </a:r>
            <a:endParaRPr lang="en-US" dirty="0" smtClean="0"/>
          </a:p>
          <a:p>
            <a:r>
              <a:rPr lang="en-US" dirty="0" err="1" smtClean="0"/>
              <a:t>gdata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/>
              <a:t>xlsx</a:t>
            </a:r>
            <a:r>
              <a:rPr lang="en-US" dirty="0" smtClean="0"/>
              <a:t>")  on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Verify the package is installed.</a:t>
            </a:r>
            <a:r>
              <a:rPr lang="en-US" dirty="0" smtClean="0">
                <a:effectLst/>
              </a:rPr>
              <a:t> any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grepl</a:t>
            </a:r>
            <a:r>
              <a:rPr lang="en-US" dirty="0"/>
              <a:t>("</a:t>
            </a:r>
            <a:r>
              <a:rPr lang="en-US" dirty="0" err="1"/>
              <a:t>xlsx</a:t>
            </a:r>
            <a:r>
              <a:rPr lang="en-US" dirty="0"/>
              <a:t>",</a:t>
            </a:r>
            <a:r>
              <a:rPr lang="en-US" dirty="0" err="1" smtClean="0">
                <a:effectLst/>
              </a:rPr>
              <a:t>installed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packages</a:t>
            </a:r>
            <a:r>
              <a:rPr lang="en-US" dirty="0"/>
              <a:t>()))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# </a:t>
            </a:r>
            <a:r>
              <a:rPr lang="en-US" dirty="0"/>
              <a:t>Load the library into R workspace.</a:t>
            </a:r>
            <a:r>
              <a:rPr lang="en-US" dirty="0" smtClean="0">
                <a:effectLst/>
              </a:rPr>
              <a:t> library</a:t>
            </a:r>
            <a:r>
              <a:rPr lang="en-US" dirty="0"/>
              <a:t>("</a:t>
            </a:r>
            <a:r>
              <a:rPr lang="en-US" dirty="0" err="1"/>
              <a:t>xlsx</a:t>
            </a:r>
            <a:r>
              <a:rPr lang="en-US" dirty="0" smtClean="0"/>
              <a:t>")</a:t>
            </a:r>
          </a:p>
          <a:p>
            <a:r>
              <a:rPr lang="en-US" dirty="0" smtClean="0"/>
              <a:t>Dependency on Java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XLConnect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pPr fontAlgn="base"/>
            <a:r>
              <a:rPr lang="en-US" dirty="0"/>
              <a:t>read an excel file with multiple sheets</a:t>
            </a:r>
          </a:p>
          <a:p>
            <a:pPr fontAlgn="base"/>
            <a:r>
              <a:rPr lang="en-US" dirty="0"/>
              <a:t>write an excel file with multiple sheets</a:t>
            </a:r>
          </a:p>
          <a:p>
            <a:pPr fontAlgn="base"/>
            <a:r>
              <a:rPr lang="en-US" dirty="0"/>
              <a:t>read/write formulas</a:t>
            </a:r>
          </a:p>
          <a:p>
            <a:pPr fontAlgn="base"/>
            <a:r>
              <a:rPr lang="en-US" dirty="0"/>
              <a:t>export the results of an analysis in an excel report</a:t>
            </a:r>
          </a:p>
          <a:p>
            <a:r>
              <a:rPr lang="en-US" dirty="0" smtClean="0"/>
              <a:t>This also requires JAVA SDK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C:\R\R-3.5.0\bin\R.exe --no-save --quiet</a:t>
            </a:r>
          </a:p>
          <a:p>
            <a:r>
              <a:rPr lang="en-US" dirty="0" smtClean="0"/>
              <a:t>Loading required package: </a:t>
            </a:r>
            <a:r>
              <a:rPr lang="en-US" dirty="0" err="1" smtClean="0"/>
              <a:t>XLConnectJars</a:t>
            </a:r>
            <a:endParaRPr lang="en-US" dirty="0" smtClean="0"/>
          </a:p>
          <a:p>
            <a:r>
              <a:rPr lang="en-US" dirty="0" smtClean="0"/>
              <a:t>Error: package or namespace load failed for '</a:t>
            </a:r>
            <a:r>
              <a:rPr lang="en-US" dirty="0" err="1" smtClean="0"/>
              <a:t>XLConnectJars</a:t>
            </a:r>
            <a:r>
              <a:rPr lang="en-US" dirty="0" smtClean="0"/>
              <a:t>':</a:t>
            </a:r>
          </a:p>
          <a:p>
            <a:r>
              <a:rPr lang="en-US" dirty="0" smtClean="0"/>
              <a:t> .</a:t>
            </a:r>
            <a:r>
              <a:rPr lang="en-US" dirty="0" err="1" smtClean="0"/>
              <a:t>onLoad</a:t>
            </a:r>
            <a:r>
              <a:rPr lang="en-US" dirty="0" smtClean="0"/>
              <a:t> failed in </a:t>
            </a:r>
            <a:r>
              <a:rPr lang="en-US" dirty="0" err="1" smtClean="0"/>
              <a:t>loadNamespace</a:t>
            </a:r>
            <a:r>
              <a:rPr lang="en-US" dirty="0" smtClean="0"/>
              <a:t>() for '</a:t>
            </a:r>
            <a:r>
              <a:rPr lang="en-US" dirty="0" err="1" smtClean="0"/>
              <a:t>rJava</a:t>
            </a:r>
            <a:r>
              <a:rPr lang="en-US" dirty="0" smtClean="0"/>
              <a:t>', details:</a:t>
            </a:r>
          </a:p>
          <a:p>
            <a:r>
              <a:rPr lang="en-US" dirty="0" smtClean="0"/>
              <a:t>  call: fun(</a:t>
            </a:r>
            <a:r>
              <a:rPr lang="en-US" dirty="0" err="1" smtClean="0"/>
              <a:t>libname</a:t>
            </a:r>
            <a:r>
              <a:rPr lang="en-US" dirty="0" smtClean="0"/>
              <a:t>, </a:t>
            </a:r>
            <a:r>
              <a:rPr lang="en-US" dirty="0" err="1" smtClean="0"/>
              <a:t>pkgname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error: JAVA_HOME cannot be determined from the Registry</a:t>
            </a:r>
          </a:p>
          <a:p>
            <a:r>
              <a:rPr lang="en-US" dirty="0" smtClean="0"/>
              <a:t>Error: package '</a:t>
            </a:r>
            <a:r>
              <a:rPr lang="en-US" dirty="0" err="1" smtClean="0"/>
              <a:t>XLConnectJars</a:t>
            </a:r>
            <a:r>
              <a:rPr lang="en-US" dirty="0" smtClean="0"/>
              <a:t>' could not be loaded</a:t>
            </a:r>
          </a:p>
          <a:p>
            <a:r>
              <a:rPr lang="en-US" dirty="0" smtClean="0"/>
              <a:t>Execution halted</a:t>
            </a:r>
          </a:p>
          <a:p>
            <a:endParaRPr lang="en-US" dirty="0" smtClean="0"/>
          </a:p>
          <a:p>
            <a:r>
              <a:rPr lang="en-US" dirty="0" smtClean="0"/>
              <a:t>Process finished with exit code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Any thing above &gt;=1.8 is good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sdk</a:t>
            </a:r>
            <a:r>
              <a:rPr lang="en-US" dirty="0" smtClean="0"/>
              <a:t>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- Windows 64 / Appropriate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743200"/>
            <a:ext cx="51720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5114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0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C:\R\R-3.5.0\bin\R.exe --no-save --quiet</a:t>
            </a:r>
          </a:p>
          <a:p>
            <a:r>
              <a:rPr lang="en-US" dirty="0" smtClean="0"/>
              <a:t>Loading required package: </a:t>
            </a:r>
            <a:r>
              <a:rPr lang="en-US" dirty="0" err="1" smtClean="0"/>
              <a:t>XLConnectJars</a:t>
            </a:r>
            <a:endParaRPr lang="en-US" dirty="0" smtClean="0"/>
          </a:p>
          <a:p>
            <a:r>
              <a:rPr lang="en-US" dirty="0" err="1" smtClean="0"/>
              <a:t>XLConnect</a:t>
            </a:r>
            <a:r>
              <a:rPr lang="en-US" dirty="0" smtClean="0"/>
              <a:t> 0.2-15 by </a:t>
            </a:r>
            <a:r>
              <a:rPr lang="en-US" dirty="0" err="1" smtClean="0"/>
              <a:t>Mirai</a:t>
            </a:r>
            <a:r>
              <a:rPr lang="en-US" dirty="0" smtClean="0"/>
              <a:t> Solutions GmbH [</a:t>
            </a:r>
            <a:r>
              <a:rPr lang="en-US" dirty="0" err="1" smtClean="0"/>
              <a:t>aut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Martin </a:t>
            </a:r>
            <a:r>
              <a:rPr lang="en-US" dirty="0" err="1" smtClean="0"/>
              <a:t>Studer</a:t>
            </a:r>
            <a:r>
              <a:rPr lang="en-US" dirty="0" smtClean="0"/>
              <a:t> [</a:t>
            </a:r>
            <a:r>
              <a:rPr lang="en-US" dirty="0" err="1" smtClean="0"/>
              <a:t>cre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The Apache Software Foundation [</a:t>
            </a:r>
            <a:r>
              <a:rPr lang="en-US" dirty="0" err="1" smtClean="0"/>
              <a:t>ctb</a:t>
            </a:r>
            <a:r>
              <a:rPr lang="en-US" dirty="0" smtClean="0"/>
              <a:t>, </a:t>
            </a:r>
            <a:r>
              <a:rPr lang="en-US" dirty="0" err="1" smtClean="0"/>
              <a:t>cph</a:t>
            </a:r>
            <a:r>
              <a:rPr lang="en-US" dirty="0" smtClean="0"/>
              <a:t>] (Apache POI),</a:t>
            </a:r>
          </a:p>
          <a:p>
            <a:r>
              <a:rPr lang="en-US" dirty="0" smtClean="0"/>
              <a:t>  Graph Builder [</a:t>
            </a:r>
            <a:r>
              <a:rPr lang="en-US" dirty="0" err="1" smtClean="0"/>
              <a:t>ctb</a:t>
            </a:r>
            <a:r>
              <a:rPr lang="en-US" dirty="0" smtClean="0"/>
              <a:t>, </a:t>
            </a:r>
            <a:r>
              <a:rPr lang="en-US" dirty="0" err="1" smtClean="0"/>
              <a:t>cph</a:t>
            </a:r>
            <a:r>
              <a:rPr lang="en-US" dirty="0" smtClean="0"/>
              <a:t>] (</a:t>
            </a:r>
            <a:r>
              <a:rPr lang="en-US" dirty="0" err="1" smtClean="0"/>
              <a:t>Curvesapi</a:t>
            </a:r>
            <a:r>
              <a:rPr lang="en-US" dirty="0" smtClean="0"/>
              <a:t> Java library)</a:t>
            </a:r>
          </a:p>
          <a:p>
            <a:r>
              <a:rPr lang="en-US" dirty="0" smtClean="0"/>
              <a:t>http://www.mirai-solutions.com</a:t>
            </a:r>
          </a:p>
          <a:p>
            <a:r>
              <a:rPr lang="en-US" dirty="0" smtClean="0"/>
              <a:t>https://github.com/miraisolutions/xlconnect</a:t>
            </a:r>
          </a:p>
          <a:p>
            <a:endParaRPr lang="en-US" dirty="0" smtClean="0"/>
          </a:p>
          <a:p>
            <a:r>
              <a:rPr lang="en-US" dirty="0" smtClean="0"/>
              <a:t>Process finished with exit code 0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filepath</a:t>
            </a:r>
            <a:r>
              <a:rPr lang="en-US" dirty="0" smtClean="0"/>
              <a:t> =</a:t>
            </a:r>
            <a:r>
              <a:rPr lang="en-US" b="1" dirty="0"/>
              <a:t>"C:\\Users\\</a:t>
            </a:r>
            <a:r>
              <a:rPr lang="en-US" b="1" dirty="0" err="1"/>
              <a:t>radhapavan</a:t>
            </a:r>
            <a:r>
              <a:rPr lang="en-US" b="1" dirty="0"/>
              <a:t>\\Documents\\</a:t>
            </a:r>
            <a:r>
              <a:rPr lang="en-US" b="1" dirty="0" err="1"/>
              <a:t>GitHub</a:t>
            </a:r>
            <a:r>
              <a:rPr lang="en-US" b="1" dirty="0"/>
              <a:t>\\</a:t>
            </a:r>
            <a:r>
              <a:rPr lang="en-US" b="1" dirty="0" err="1"/>
              <a:t>Rprogram</a:t>
            </a:r>
            <a:r>
              <a:rPr lang="en-US" b="1" dirty="0"/>
              <a:t>\\Files\\"</a:t>
            </a:r>
            <a:br>
              <a:rPr lang="en-US" b="1" dirty="0"/>
            </a:br>
            <a:r>
              <a:rPr lang="en-US" dirty="0" smtClean="0"/>
              <a:t>filename=</a:t>
            </a:r>
            <a:r>
              <a:rPr lang="en-US" b="1" dirty="0"/>
              <a:t>"TestExcel.xlsx"</a:t>
            </a:r>
            <a:br>
              <a:rPr lang="en-US" b="1" dirty="0"/>
            </a:br>
            <a:r>
              <a:rPr lang="en-US" dirty="0" err="1" smtClean="0"/>
              <a:t>filefull</a:t>
            </a:r>
            <a:r>
              <a:rPr lang="en-US" dirty="0" smtClean="0"/>
              <a:t> = paste(</a:t>
            </a:r>
            <a:r>
              <a:rPr lang="en-US" dirty="0" err="1" smtClean="0"/>
              <a:t>filepath,filename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 smtClean="0"/>
              <a:t> = </a:t>
            </a:r>
            <a:r>
              <a:rPr lang="en-US" b="1" dirty="0"/>
              <a:t>""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filefull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smtClean="0"/>
              <a:t>- dynamic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3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140</TotalTime>
  <Words>501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Grid</vt:lpstr>
      <vt:lpstr>R Files</vt:lpstr>
      <vt:lpstr>Packages</vt:lpstr>
      <vt:lpstr>PowerPoint Presentation</vt:lpstr>
      <vt:lpstr>PowerPoint Presentation</vt:lpstr>
      <vt:lpstr>ERROR</vt:lpstr>
      <vt:lpstr>java sdk download</vt:lpstr>
      <vt:lpstr>JDK - Windows 64 / Appropriate</vt:lpstr>
      <vt:lpstr>success</vt:lpstr>
      <vt:lpstr>File - dynamic</vt:lpstr>
      <vt:lpstr>Write to Excel</vt:lpstr>
      <vt:lpstr>PowerPoint Presentation</vt:lpstr>
      <vt:lpstr>Explain</vt:lpstr>
      <vt:lpstr>In one line !!</vt:lpstr>
      <vt:lpstr>Add image to excel</vt:lpstr>
      <vt:lpstr>Try-Catch</vt:lpstr>
      <vt:lpstr>For large Excel file</vt:lpstr>
      <vt:lpstr>Data.table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Files</dc:title>
  <dc:creator>radhapavan</dc:creator>
  <cp:lastModifiedBy>radha</cp:lastModifiedBy>
  <cp:revision>33</cp:revision>
  <dcterms:created xsi:type="dcterms:W3CDTF">2018-05-31T17:32:33Z</dcterms:created>
  <dcterms:modified xsi:type="dcterms:W3CDTF">2018-06-27T17:51:43Z</dcterms:modified>
</cp:coreProperties>
</file>