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06EC444-B4B3-416C-85AE-0AEE99A0E55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F9CD9C1-89D5-4D3D-85A6-43BBBDC3AAA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Editor for “R”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495550"/>
            <a:ext cx="4857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0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files from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https://git-scm.com/download/win</a:t>
            </a:r>
            <a:r>
              <a:rPr lang="en-US" dirty="0" smtClean="0"/>
              <a:t> ( 64 bit)</a:t>
            </a:r>
          </a:p>
          <a:p>
            <a:endParaRPr lang="en-US" dirty="0"/>
          </a:p>
          <a:p>
            <a:r>
              <a:rPr lang="en-US" dirty="0" smtClean="0"/>
              <a:t>https://desktop.github.com/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pycharm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https://www.jetbrains.com/pycharm/</a:t>
            </a:r>
            <a:endParaRPr lang="en-US" dirty="0" smtClean="0"/>
          </a:p>
          <a:p>
            <a:r>
              <a:rPr lang="en-US" dirty="0" smtClean="0"/>
              <a:t>This is for Python &amp; R</a:t>
            </a:r>
          </a:p>
          <a:p>
            <a:r>
              <a:rPr lang="en-US" dirty="0" smtClean="0"/>
              <a:t>Install R Plugin, and markdown plugin along with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Use Community edition.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Ctrl+ </a:t>
            </a:r>
            <a:r>
              <a:rPr lang="en-US" dirty="0" err="1" smtClean="0"/>
              <a:t>Alt+S</a:t>
            </a:r>
            <a:endParaRPr lang="en-US" dirty="0" smtClean="0"/>
          </a:p>
          <a:p>
            <a:r>
              <a:rPr lang="en-US" dirty="0" smtClean="0"/>
              <a:t>Settings , R language, set interpreter, </a:t>
            </a:r>
            <a:r>
              <a:rPr lang="en-US" dirty="0" err="1" smtClean="0"/>
              <a:t>eg</a:t>
            </a:r>
            <a:r>
              <a:rPr lang="en-US" dirty="0" smtClean="0"/>
              <a:t>: C:\R\R-3.5.0\bin\R.exe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settings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242336"/>
            <a:ext cx="4495799" cy="304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6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this to R compatible in Few minutes. Need to Restart </a:t>
            </a:r>
            <a:r>
              <a:rPr lang="en-US" dirty="0" err="1" smtClean="0"/>
              <a:t>pycharm</a:t>
            </a:r>
            <a:r>
              <a:rPr lang="en-US" dirty="0" smtClean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377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876800"/>
            <a:ext cx="7724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0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Professional / community / enterprise edition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Than </a:t>
            </a:r>
            <a:r>
              <a:rPr lang="en-US" dirty="0" err="1" smtClean="0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: cltl+shit+F10</a:t>
            </a:r>
          </a:p>
          <a:p>
            <a:endParaRPr lang="en-US" dirty="0"/>
          </a:p>
          <a:p>
            <a:r>
              <a:rPr lang="en-US" dirty="0" smtClean="0"/>
              <a:t>Test run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getwd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Save file name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csvread.R</a:t>
            </a:r>
            <a:endParaRPr lang="en-US" dirty="0" smtClean="0"/>
          </a:p>
          <a:p>
            <a:r>
              <a:rPr lang="en-US" dirty="0" smtClean="0"/>
              <a:t>( Explain this to students !!)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</a:t>
            </a:r>
            <a:r>
              <a:rPr lang="en-US" dirty="0" err="1" smtClean="0"/>
              <a:t>is.data.frame</a:t>
            </a:r>
            <a:r>
              <a:rPr lang="en-US" dirty="0" smtClean="0"/>
              <a:t>(data))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</a:t>
            </a:r>
            <a:r>
              <a:rPr lang="en-US" b="1" i="1" dirty="0">
                <a:solidFill>
                  <a:srgbClr val="FF0000"/>
                </a:solidFill>
              </a:rPr>
              <a:t>paste(</a:t>
            </a:r>
            <a:r>
              <a:rPr lang="en-US" i="1" dirty="0"/>
              <a:t>"Columns",</a:t>
            </a:r>
            <a:r>
              <a:rPr lang="en-US" i="1" dirty="0" err="1"/>
              <a:t>ncol</a:t>
            </a:r>
            <a:r>
              <a:rPr lang="en-US" i="1" dirty="0"/>
              <a:t>(data))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cat(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b="1" dirty="0"/>
              <a:t>"Number of Columns: </a:t>
            </a:r>
            <a:r>
              <a:rPr lang="en-US" b="1" dirty="0">
                <a:solidFill>
                  <a:srgbClr val="FF0000"/>
                </a:solidFill>
              </a:rPr>
              <a:t>%s\n</a:t>
            </a:r>
            <a:r>
              <a:rPr lang="en-US" b="1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ncol</a:t>
            </a:r>
            <a:r>
              <a:rPr lang="en-US" dirty="0" smtClean="0"/>
              <a:t>(data)))</a:t>
            </a:r>
            <a:br>
              <a:rPr lang="en-US" dirty="0" smtClean="0"/>
            </a:br>
            <a:r>
              <a:rPr lang="en-US" dirty="0" smtClean="0"/>
              <a:t>cat(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b="1" dirty="0"/>
              <a:t>"Number of Rows: %s\n"</a:t>
            </a:r>
            <a:r>
              <a:rPr lang="en-US" dirty="0" smtClean="0"/>
              <a:t>, </a:t>
            </a:r>
            <a:r>
              <a:rPr lang="en-US" dirty="0" err="1" smtClean="0"/>
              <a:t>nrow</a:t>
            </a:r>
            <a:r>
              <a:rPr lang="en-US" dirty="0" smtClean="0"/>
              <a:t>(data)))</a:t>
            </a:r>
            <a:br>
              <a:rPr lang="en-US" dirty="0" smtClean="0"/>
            </a:br>
            <a:r>
              <a:rPr lang="en-US" dirty="0" smtClean="0"/>
              <a:t>cat(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b="1" dirty="0"/>
              <a:t>"Dimension %s\n"</a:t>
            </a:r>
            <a:r>
              <a:rPr lang="en-US" dirty="0" smtClean="0"/>
              <a:t>, dim(data)))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print(paste0(</a:t>
            </a:r>
            <a:r>
              <a:rPr lang="en-US" b="1" dirty="0"/>
              <a:t>"</a:t>
            </a:r>
            <a:r>
              <a:rPr lang="en-US" b="1" dirty="0" err="1"/>
              <a:t>Hai</a:t>
            </a:r>
            <a:r>
              <a:rPr lang="en-US" b="1" dirty="0"/>
              <a:t>"</a:t>
            </a:r>
            <a:r>
              <a:rPr lang="en-US" dirty="0" smtClean="0"/>
              <a:t>, dim(data)))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HUB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8438"/>
            <a:ext cx="35052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2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237</TotalTime>
  <Words>122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Pycharm</vt:lpstr>
      <vt:lpstr>PowerPoint Presentation</vt:lpstr>
      <vt:lpstr>R settings</vt:lpstr>
      <vt:lpstr>PowerPoint Presentation</vt:lpstr>
      <vt:lpstr>Other Than Pycharm</vt:lpstr>
      <vt:lpstr>pycharm</vt:lpstr>
      <vt:lpstr>PowerPoint Presentation</vt:lpstr>
      <vt:lpstr>PowerPoint Presentation</vt:lpstr>
      <vt:lpstr>GIT HUB</vt:lpstr>
      <vt:lpstr>PowerPoint Presentation</vt:lpstr>
      <vt:lpstr>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</dc:title>
  <dc:creator>radhapavan</dc:creator>
  <cp:lastModifiedBy>radhapavan</cp:lastModifiedBy>
  <cp:revision>22</cp:revision>
  <dcterms:created xsi:type="dcterms:W3CDTF">2018-05-31T02:16:26Z</dcterms:created>
  <dcterms:modified xsi:type="dcterms:W3CDTF">2018-06-03T23:17:51Z</dcterms:modified>
</cp:coreProperties>
</file>