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3F9777E-E798-4973-9704-949E78253E2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64AFC5C-901F-42A9-BAF6-133319F476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8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the R data objects which can store data in </a:t>
            </a:r>
            <a:r>
              <a:rPr lang="en-US" b="1" dirty="0"/>
              <a:t>more than </a:t>
            </a:r>
            <a:r>
              <a:rPr lang="en-US" b="1" dirty="0" smtClean="0"/>
              <a:t>two dimensions.</a:t>
            </a:r>
          </a:p>
          <a:p>
            <a:r>
              <a:rPr lang="en-US" dirty="0"/>
              <a:t>An array is created using the </a:t>
            </a:r>
            <a:r>
              <a:rPr lang="en-US" b="1" dirty="0"/>
              <a:t>array()</a:t>
            </a:r>
            <a:r>
              <a:rPr lang="en-US" dirty="0"/>
              <a:t> function. It takes vectors as input and uses the values in the </a:t>
            </a:r>
            <a:r>
              <a:rPr lang="en-US" b="1" dirty="0"/>
              <a:t>dim</a:t>
            </a:r>
            <a:r>
              <a:rPr lang="en-US" dirty="0"/>
              <a:t> parameter to create an array.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7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Create two vectors of different lengths.</a:t>
            </a:r>
          </a:p>
          <a:p>
            <a:r>
              <a:rPr lang="en-US" dirty="0" smtClean="0"/>
              <a:t>vector1 &lt;- c(5,9,3)</a:t>
            </a:r>
          </a:p>
          <a:p>
            <a:r>
              <a:rPr lang="en-US" dirty="0" smtClean="0"/>
              <a:t>vector2 &lt;- c(10,11,12,13,14,15)</a:t>
            </a:r>
          </a:p>
          <a:p>
            <a:endParaRPr lang="en-US" dirty="0" smtClean="0"/>
          </a:p>
          <a:p>
            <a:r>
              <a:rPr lang="en-US" dirty="0" smtClean="0"/>
              <a:t># Take these vectors as input to the array.</a:t>
            </a:r>
          </a:p>
          <a:p>
            <a:r>
              <a:rPr lang="en-US" dirty="0" smtClean="0"/>
              <a:t>result &lt;- </a:t>
            </a:r>
            <a:r>
              <a:rPr lang="en-US" dirty="0" smtClean="0">
                <a:solidFill>
                  <a:srgbClr val="FF0000"/>
                </a:solidFill>
              </a:rPr>
              <a:t>array</a:t>
            </a:r>
            <a:r>
              <a:rPr lang="en-US" dirty="0" smtClean="0"/>
              <a:t>(c(</a:t>
            </a:r>
            <a:r>
              <a:rPr lang="en-US" b="1" dirty="0" smtClean="0"/>
              <a:t>vector1,vector2</a:t>
            </a:r>
            <a:r>
              <a:rPr lang="en-US" dirty="0" smtClean="0"/>
              <a:t>),</a:t>
            </a:r>
            <a:r>
              <a:rPr lang="en-US" b="1" dirty="0" smtClean="0"/>
              <a:t>dim</a:t>
            </a:r>
            <a:r>
              <a:rPr lang="en-US" dirty="0" smtClean="0"/>
              <a:t> = c(3,3,2))</a:t>
            </a:r>
          </a:p>
          <a:p>
            <a:r>
              <a:rPr lang="en-US" dirty="0" smtClean="0"/>
              <a:t>print(result)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give names to the rows, columns and matrices in the array by using the </a:t>
            </a:r>
            <a:r>
              <a:rPr lang="en-US" b="1" dirty="0" err="1"/>
              <a:t>dimnames</a:t>
            </a:r>
            <a:r>
              <a:rPr lang="en-US" dirty="0"/>
              <a:t> parameter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column.names</a:t>
            </a:r>
            <a:r>
              <a:rPr lang="en-US" dirty="0" smtClean="0"/>
              <a:t> &lt;- c("COL1","COL2","COL3")</a:t>
            </a:r>
          </a:p>
          <a:p>
            <a:r>
              <a:rPr lang="en-US" dirty="0" err="1" smtClean="0"/>
              <a:t>row.names</a:t>
            </a:r>
            <a:r>
              <a:rPr lang="en-US" dirty="0" smtClean="0"/>
              <a:t> &lt;- c("ROW1","ROW2","ROW3")</a:t>
            </a:r>
          </a:p>
          <a:p>
            <a:r>
              <a:rPr lang="en-US" dirty="0" err="1" smtClean="0"/>
              <a:t>matrix.names</a:t>
            </a:r>
            <a:r>
              <a:rPr lang="en-US" dirty="0" smtClean="0"/>
              <a:t> &lt;- c("Matrix1","Matrix2")</a:t>
            </a:r>
          </a:p>
          <a:p>
            <a:endParaRPr lang="en-US" dirty="0" smtClean="0"/>
          </a:p>
          <a:p>
            <a:r>
              <a:rPr lang="en-US" dirty="0" smtClean="0"/>
              <a:t># Take these vectors as input to the array.</a:t>
            </a:r>
          </a:p>
          <a:p>
            <a:r>
              <a:rPr lang="en-US" dirty="0" smtClean="0"/>
              <a:t>result &lt;- array(c(vector1,vector2),dim = c(3,3,2),</a:t>
            </a:r>
            <a:r>
              <a:rPr lang="en-US" dirty="0" err="1" smtClean="0"/>
              <a:t>dimnames</a:t>
            </a:r>
            <a:r>
              <a:rPr lang="en-US" dirty="0" smtClean="0"/>
              <a:t> = list(</a:t>
            </a:r>
            <a:r>
              <a:rPr lang="en-US" dirty="0" err="1" smtClean="0"/>
              <a:t>row.names,column.names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matrix.names</a:t>
            </a:r>
            <a:r>
              <a:rPr lang="en-US" dirty="0" smtClean="0"/>
              <a:t>))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Important: Array, dim, </a:t>
            </a:r>
            <a:r>
              <a:rPr lang="en-US" b="1" dirty="0" err="1" smtClean="0">
                <a:solidFill>
                  <a:srgbClr val="FF0000"/>
                </a:solidFill>
              </a:rPr>
              <a:t>dimnames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Row | Column | Matrix Number</a:t>
            </a:r>
          </a:p>
          <a:p>
            <a:r>
              <a:rPr lang="en-US" dirty="0" smtClean="0"/>
              <a:t># Print the third row of the second matrix of the array.</a:t>
            </a:r>
          </a:p>
          <a:p>
            <a:r>
              <a:rPr lang="en-US" dirty="0" smtClean="0"/>
              <a:t>print(result[3,,2])</a:t>
            </a:r>
          </a:p>
          <a:p>
            <a:endParaRPr lang="en-US" dirty="0" smtClean="0"/>
          </a:p>
          <a:p>
            <a:r>
              <a:rPr lang="en-US" dirty="0" smtClean="0"/>
              <a:t># Print the element in the 1st row and 3rd column of the 1st matrix.</a:t>
            </a:r>
          </a:p>
          <a:p>
            <a:r>
              <a:rPr lang="en-US" dirty="0" smtClean="0"/>
              <a:t>print(result[1,3,1])</a:t>
            </a:r>
          </a:p>
          <a:p>
            <a:endParaRPr lang="en-US" dirty="0" smtClean="0"/>
          </a:p>
          <a:p>
            <a:r>
              <a:rPr lang="en-US" dirty="0" smtClean="0"/>
              <a:t># Print the 2nd Matrix.</a:t>
            </a:r>
          </a:p>
          <a:p>
            <a:r>
              <a:rPr lang="en-US" dirty="0" smtClean="0"/>
              <a:t>print(result[,,2])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Elements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7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create matrices from these arrays.</a:t>
            </a:r>
          </a:p>
          <a:p>
            <a:r>
              <a:rPr lang="en-US" dirty="0" smtClean="0"/>
              <a:t>matrix1 &lt;- array1[,,2]</a:t>
            </a:r>
          </a:p>
          <a:p>
            <a:r>
              <a:rPr lang="en-US" dirty="0" smtClean="0"/>
              <a:t>matrix2 &lt;- array2[,,2]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Manipulating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apply(x, </a:t>
            </a:r>
            <a:r>
              <a:rPr lang="en-US" dirty="0" err="1" smtClean="0"/>
              <a:t>margin|dataset</a:t>
            </a:r>
            <a:r>
              <a:rPr lang="en-US" dirty="0" smtClean="0"/>
              <a:t>, fun)</a:t>
            </a:r>
          </a:p>
          <a:p>
            <a:r>
              <a:rPr lang="en-US" b="1" dirty="0"/>
              <a:t>x</a:t>
            </a:r>
            <a:r>
              <a:rPr lang="en-US" dirty="0"/>
              <a:t> is an array.</a:t>
            </a:r>
          </a:p>
          <a:p>
            <a:r>
              <a:rPr lang="en-US" b="1" dirty="0"/>
              <a:t>margin</a:t>
            </a:r>
            <a:r>
              <a:rPr lang="en-US" dirty="0"/>
              <a:t> is the name of the data set used.</a:t>
            </a:r>
          </a:p>
          <a:p>
            <a:r>
              <a:rPr lang="en-US" b="1" dirty="0"/>
              <a:t>fun</a:t>
            </a:r>
            <a:r>
              <a:rPr lang="en-US" dirty="0"/>
              <a:t> is the function to be applied across the elements of the array.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Calculations</a:t>
            </a:r>
            <a:br>
              <a:rPr lang="en-US" dirty="0"/>
            </a:br>
            <a:r>
              <a:rPr lang="en-US" dirty="0" smtClean="0"/>
              <a:t>apply()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apply() function below to calculate the sum of the elements in the </a:t>
            </a:r>
            <a:r>
              <a:rPr lang="en-US" b="1" dirty="0"/>
              <a:t>rows</a:t>
            </a:r>
            <a:r>
              <a:rPr lang="en-US" dirty="0"/>
              <a:t> of an array across all the </a:t>
            </a:r>
            <a:r>
              <a:rPr lang="en-US" dirty="0" smtClean="0"/>
              <a:t>matrices.</a:t>
            </a:r>
          </a:p>
          <a:p>
            <a:endParaRPr lang="en-US" dirty="0" smtClean="0"/>
          </a:p>
          <a:p>
            <a:r>
              <a:rPr lang="en-US" dirty="0" smtClean="0"/>
              <a:t>result &lt;- apply(result, c(</a:t>
            </a:r>
            <a:r>
              <a:rPr lang="en-US" dirty="0"/>
              <a:t>3</a:t>
            </a:r>
            <a:r>
              <a:rPr lang="en-US" dirty="0" smtClean="0"/>
              <a:t>), sum)</a:t>
            </a:r>
            <a:br>
              <a:rPr lang="en-US" dirty="0" smtClean="0"/>
            </a:br>
            <a:r>
              <a:rPr lang="en-US" dirty="0" smtClean="0"/>
              <a:t>print(result)</a:t>
            </a:r>
          </a:p>
          <a:p>
            <a:r>
              <a:rPr lang="en-US" dirty="0" smtClean="0"/>
              <a:t>C(1) – Row, C(2) – columns, c(3) – Matrix</a:t>
            </a:r>
          </a:p>
          <a:p>
            <a:r>
              <a:rPr lang="en-US" dirty="0" smtClean="0"/>
              <a:t>How to in any one matrix?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Apply,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 = result[,,</a:t>
            </a:r>
            <a:r>
              <a:rPr lang="en-US" dirty="0"/>
              <a:t>1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i="1" dirty="0"/>
              <a:t># Use apply to calculate the sum of the rows across all the matrices.</a:t>
            </a:r>
            <a:br>
              <a:rPr lang="en-US" i="1" dirty="0"/>
            </a:br>
            <a:r>
              <a:rPr lang="en-US" dirty="0" smtClean="0"/>
              <a:t>result &lt;- apply(res, c(</a:t>
            </a:r>
            <a:r>
              <a:rPr lang="en-US" dirty="0"/>
              <a:t>1</a:t>
            </a:r>
            <a:r>
              <a:rPr lang="en-US" dirty="0" smtClean="0"/>
              <a:t>), sum)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50</TotalTime>
  <Words>203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R</vt:lpstr>
      <vt:lpstr>Array()</vt:lpstr>
      <vt:lpstr>PowerPoint Presentation</vt:lpstr>
      <vt:lpstr>PowerPoint Presentation</vt:lpstr>
      <vt:lpstr>Accessing Array Elements </vt:lpstr>
      <vt:lpstr>Manipulating </vt:lpstr>
      <vt:lpstr>Calculations apply()</vt:lpstr>
      <vt:lpstr>Apply, sum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18</cp:revision>
  <dcterms:created xsi:type="dcterms:W3CDTF">2018-06-04T19:52:32Z</dcterms:created>
  <dcterms:modified xsi:type="dcterms:W3CDTF">2018-06-04T20:43:05Z</dcterms:modified>
</cp:coreProperties>
</file>