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3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83CD481-DF38-4666-AEC4-0A2AE53EF68B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3C96107-AE46-4194-99F5-A273611C76CE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D481-DF38-4666-AEC4-0A2AE53EF68B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6107-AE46-4194-99F5-A273611C76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D481-DF38-4666-AEC4-0A2AE53EF68B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6107-AE46-4194-99F5-A273611C76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D481-DF38-4666-AEC4-0A2AE53EF68B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6107-AE46-4194-99F5-A273611C76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D481-DF38-4666-AEC4-0A2AE53EF68B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6107-AE46-4194-99F5-A273611C76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D481-DF38-4666-AEC4-0A2AE53EF68B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6107-AE46-4194-99F5-A273611C76C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D481-DF38-4666-AEC4-0A2AE53EF68B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6107-AE46-4194-99F5-A273611C76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D481-DF38-4666-AEC4-0A2AE53EF68B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6107-AE46-4194-99F5-A273611C76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D481-DF38-4666-AEC4-0A2AE53EF68B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6107-AE46-4194-99F5-A273611C76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D481-DF38-4666-AEC4-0A2AE53EF68B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6107-AE46-4194-99F5-A273611C76CE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D481-DF38-4666-AEC4-0A2AE53EF68B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6107-AE46-4194-99F5-A273611C76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083CD481-DF38-4666-AEC4-0A2AE53EF68B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93C96107-AE46-4194-99F5-A273611C76C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638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Subset()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# Subset data in R</a:t>
            </a:r>
          </a:p>
          <a:p>
            <a:r>
              <a:rPr lang="en-US" dirty="0" smtClean="0"/>
              <a:t> Grade3Data&lt;-</a:t>
            </a:r>
            <a:r>
              <a:rPr lang="en-US" b="1" dirty="0" smtClean="0">
                <a:solidFill>
                  <a:srgbClr val="00B0F0"/>
                </a:solidFill>
              </a:rPr>
              <a:t>subset</a:t>
            </a:r>
            <a:r>
              <a:rPr lang="en-US" dirty="0" smtClean="0"/>
              <a:t>(</a:t>
            </a:r>
            <a:r>
              <a:rPr lang="en-US" dirty="0" err="1" smtClean="0"/>
              <a:t>StudentData</a:t>
            </a:r>
            <a:r>
              <a:rPr lang="en-US" dirty="0" smtClean="0"/>
              <a:t>, Grade==3)</a:t>
            </a:r>
          </a:p>
          <a:p>
            <a:r>
              <a:rPr lang="en-US" dirty="0" smtClean="0"/>
              <a:t>Remove “NA”, This means NULL</a:t>
            </a:r>
            <a:endParaRPr lang="en-US" dirty="0"/>
          </a:p>
          <a:p>
            <a:r>
              <a:rPr lang="en-US" dirty="0" err="1"/>
              <a:t>dt</a:t>
            </a:r>
            <a:r>
              <a:rPr lang="en-US" dirty="0"/>
              <a:t> &lt;- </a:t>
            </a:r>
            <a:r>
              <a:rPr lang="en-US" dirty="0" smtClean="0"/>
              <a:t>subset(</a:t>
            </a:r>
            <a:r>
              <a:rPr lang="en-US" dirty="0" err="1" smtClean="0"/>
              <a:t>data,</a:t>
            </a:r>
            <a:r>
              <a:rPr lang="en-US" b="1" dirty="0" err="1" smtClean="0">
                <a:solidFill>
                  <a:srgbClr val="FF0000"/>
                </a:solidFill>
              </a:rPr>
              <a:t>is.na</a:t>
            </a:r>
            <a:r>
              <a:rPr lang="en-US" dirty="0" smtClean="0"/>
              <a:t>(salary))</a:t>
            </a:r>
          </a:p>
          <a:p>
            <a:endParaRPr lang="en-US" dirty="0"/>
          </a:p>
          <a:p>
            <a:r>
              <a:rPr lang="en-US" dirty="0" err="1"/>
              <a:t>dt</a:t>
            </a:r>
            <a:r>
              <a:rPr lang="en-US" dirty="0"/>
              <a:t> &lt;- subset(</a:t>
            </a:r>
            <a:r>
              <a:rPr lang="en-US" dirty="0" err="1"/>
              <a:t>data</a:t>
            </a:r>
            <a:r>
              <a:rPr lang="en-US" b="1" dirty="0" err="1">
                <a:solidFill>
                  <a:srgbClr val="FF0000"/>
                </a:solidFill>
              </a:rPr>
              <a:t>,!is.na</a:t>
            </a:r>
            <a:r>
              <a:rPr lang="en-US" b="1" dirty="0"/>
              <a:t>(salary</a:t>
            </a:r>
            <a:r>
              <a:rPr lang="en-US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34027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&gt; </a:t>
            </a:r>
            <a:r>
              <a:rPr lang="en-US" dirty="0" err="1" smtClean="0"/>
              <a:t>install.packages</a:t>
            </a:r>
            <a:r>
              <a:rPr lang="en-US" dirty="0" smtClean="0"/>
              <a:t>("</a:t>
            </a:r>
            <a:r>
              <a:rPr lang="en-US" dirty="0" err="1" smtClean="0"/>
              <a:t>dplyr</a:t>
            </a:r>
            <a:r>
              <a:rPr lang="en-US" dirty="0" smtClean="0"/>
              <a:t>")</a:t>
            </a:r>
          </a:p>
          <a:p>
            <a:r>
              <a:rPr lang="en-US" dirty="0" smtClean="0"/>
              <a:t>Library(“</a:t>
            </a:r>
            <a:r>
              <a:rPr lang="en-US" dirty="0" err="1" smtClean="0"/>
              <a:t>dplyr</a:t>
            </a:r>
            <a:r>
              <a:rPr lang="en-US" dirty="0" smtClean="0"/>
              <a:t>”)</a:t>
            </a:r>
            <a:endParaRPr lang="en-US" dirty="0"/>
          </a:p>
          <a:p>
            <a:r>
              <a:rPr lang="en-US" dirty="0"/>
              <a:t>filter(</a:t>
            </a:r>
            <a:r>
              <a:rPr lang="en-US" dirty="0" err="1"/>
              <a:t>datax</a:t>
            </a:r>
            <a:r>
              <a:rPr lang="en-US" dirty="0"/>
              <a:t>, is.na(salary</a:t>
            </a:r>
            <a:r>
              <a:rPr lang="en-US" dirty="0" smtClean="0"/>
              <a:t>))</a:t>
            </a:r>
          </a:p>
          <a:p>
            <a:endParaRPr lang="en-US" dirty="0"/>
          </a:p>
          <a:p>
            <a:r>
              <a:rPr lang="en-US" dirty="0"/>
              <a:t># Convert to a </a:t>
            </a:r>
            <a:r>
              <a:rPr lang="en-US" dirty="0" err="1"/>
              <a:t>tibble</a:t>
            </a:r>
            <a:r>
              <a:rPr lang="en-US" dirty="0"/>
              <a:t> </a:t>
            </a:r>
            <a:r>
              <a:rPr lang="en-US" b="1" dirty="0"/>
              <a:t>library</a:t>
            </a:r>
            <a:r>
              <a:rPr lang="en-US" dirty="0"/>
              <a:t>("</a:t>
            </a:r>
            <a:r>
              <a:rPr lang="en-US" dirty="0" err="1"/>
              <a:t>tibble</a:t>
            </a:r>
            <a:r>
              <a:rPr lang="en-US" dirty="0"/>
              <a:t>") </a:t>
            </a:r>
            <a:endParaRPr lang="en-US" dirty="0" smtClean="0"/>
          </a:p>
          <a:p>
            <a:r>
              <a:rPr lang="en-US" dirty="0" err="1" smtClean="0"/>
              <a:t>my_data</a:t>
            </a:r>
            <a:r>
              <a:rPr lang="en-US" dirty="0" smtClean="0"/>
              <a:t> </a:t>
            </a:r>
            <a:r>
              <a:rPr lang="en-US" dirty="0"/>
              <a:t>&lt;- </a:t>
            </a:r>
            <a:r>
              <a:rPr lang="en-US" dirty="0" err="1"/>
              <a:t>as_data_frame</a:t>
            </a:r>
            <a:r>
              <a:rPr lang="en-US" dirty="0"/>
              <a:t>(</a:t>
            </a:r>
            <a:r>
              <a:rPr lang="en-US" dirty="0" err="1"/>
              <a:t>my_data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05901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CSV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&lt;- </a:t>
            </a:r>
            <a:r>
              <a:rPr lang="en-US" b="1" dirty="0">
                <a:solidFill>
                  <a:srgbClr val="FF0000"/>
                </a:solidFill>
              </a:rPr>
              <a:t>read.csv</a:t>
            </a:r>
            <a:r>
              <a:rPr lang="en-US" dirty="0"/>
              <a:t>("C:\\Users\\</a:t>
            </a:r>
            <a:r>
              <a:rPr lang="en-US" dirty="0" err="1"/>
              <a:t>radhapavan</a:t>
            </a:r>
            <a:r>
              <a:rPr lang="en-US" dirty="0"/>
              <a:t>\\Desktop\\R Tutorial\\input.csv</a:t>
            </a:r>
            <a:r>
              <a:rPr lang="en-US" dirty="0" smtClean="0"/>
              <a:t>")</a:t>
            </a:r>
          </a:p>
          <a:p>
            <a:r>
              <a:rPr lang="en-US" dirty="0" smtClean="0"/>
              <a:t>Note : “\\”</a:t>
            </a:r>
          </a:p>
          <a:p>
            <a:r>
              <a:rPr lang="en-US" dirty="0" smtClean="0"/>
              <a:t>Unix : “/”</a:t>
            </a:r>
          </a:p>
          <a:p>
            <a:r>
              <a:rPr lang="en-US" dirty="0"/>
              <a:t>print(data)</a:t>
            </a:r>
          </a:p>
        </p:txBody>
      </p:sp>
    </p:spTree>
    <p:extLst>
      <p:ext uri="{BB962C8B-B14F-4D97-AF65-F5344CB8AC3E}">
        <p14:creationId xmlns:p14="http://schemas.microsoft.com/office/powerpoint/2010/main" val="2465608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Dim(data)</a:t>
            </a:r>
          </a:p>
          <a:p>
            <a:r>
              <a:rPr lang="en-US" dirty="0" err="1" smtClean="0"/>
              <a:t>Is.data.frame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Ncol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Nrow</a:t>
            </a:r>
            <a:r>
              <a:rPr lang="en-US" dirty="0" smtClean="0"/>
              <a:t>()</a:t>
            </a:r>
          </a:p>
          <a:p>
            <a:r>
              <a:rPr lang="en-US" dirty="0"/>
              <a:t># Get the max salary from data frame.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sal</a:t>
            </a:r>
            <a:r>
              <a:rPr lang="en-US" dirty="0" smtClean="0">
                <a:effectLst/>
              </a:rPr>
              <a:t> </a:t>
            </a:r>
            <a:r>
              <a:rPr lang="en-US" dirty="0"/>
              <a:t>&lt;-</a:t>
            </a:r>
            <a:r>
              <a:rPr lang="en-US" dirty="0" smtClean="0">
                <a:effectLst/>
              </a:rPr>
              <a:t> max</a:t>
            </a:r>
            <a:r>
              <a:rPr lang="en-US" dirty="0"/>
              <a:t>(</a:t>
            </a:r>
            <a:r>
              <a:rPr lang="en-US" b="1" dirty="0" err="1" smtClean="0">
                <a:solidFill>
                  <a:srgbClr val="00B0F0"/>
                </a:solidFill>
                <a:effectLst/>
              </a:rPr>
              <a:t>data</a:t>
            </a:r>
            <a:r>
              <a:rPr lang="en-US" b="1" dirty="0" err="1" smtClean="0">
                <a:solidFill>
                  <a:srgbClr val="FF0000"/>
                </a:solidFill>
                <a:effectLst/>
              </a:rPr>
              <a:t>$salary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86131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Subset ( Part of records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 Get the person detail having max salary.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retval</a:t>
            </a:r>
            <a:r>
              <a:rPr lang="en-US" dirty="0" smtClean="0">
                <a:effectLst/>
              </a:rPr>
              <a:t> </a:t>
            </a:r>
            <a:r>
              <a:rPr lang="en-US" dirty="0"/>
              <a:t>&lt;-</a:t>
            </a:r>
            <a:r>
              <a:rPr lang="en-US" dirty="0" smtClean="0">
                <a:effectLst/>
              </a:rPr>
              <a:t> subset</a:t>
            </a:r>
            <a:r>
              <a:rPr lang="en-US" dirty="0"/>
              <a:t>(</a:t>
            </a:r>
            <a:r>
              <a:rPr lang="en-US" dirty="0" smtClean="0">
                <a:effectLst/>
              </a:rPr>
              <a:t>data</a:t>
            </a:r>
            <a:r>
              <a:rPr lang="en-US" dirty="0"/>
              <a:t>,</a:t>
            </a:r>
            <a:r>
              <a:rPr lang="en-US" dirty="0" smtClean="0">
                <a:effectLst/>
              </a:rPr>
              <a:t> salary </a:t>
            </a:r>
            <a:r>
              <a:rPr lang="en-US" dirty="0"/>
              <a:t>==</a:t>
            </a:r>
            <a:r>
              <a:rPr lang="en-US" dirty="0" smtClean="0">
                <a:effectLst/>
              </a:rPr>
              <a:t> max</a:t>
            </a:r>
            <a:r>
              <a:rPr lang="en-US" dirty="0"/>
              <a:t>(</a:t>
            </a:r>
            <a:r>
              <a:rPr lang="en-US" dirty="0" smtClean="0">
                <a:effectLst/>
              </a:rPr>
              <a:t>salary</a:t>
            </a:r>
            <a:r>
              <a:rPr lang="en-US" dirty="0"/>
              <a:t>))</a:t>
            </a:r>
            <a:r>
              <a:rPr lang="en-US" dirty="0" smtClean="0">
                <a:effectLst/>
              </a:rPr>
              <a:t> </a:t>
            </a:r>
            <a:r>
              <a:rPr lang="en-US" dirty="0"/>
              <a:t>print(</a:t>
            </a:r>
            <a:r>
              <a:rPr lang="en-US" dirty="0" err="1" smtClean="0">
                <a:effectLst/>
              </a:rPr>
              <a:t>retval</a:t>
            </a:r>
            <a:r>
              <a:rPr lang="en-US" dirty="0" smtClean="0"/>
              <a:t>)</a:t>
            </a:r>
          </a:p>
          <a:p>
            <a:r>
              <a:rPr lang="en-US" dirty="0" smtClean="0"/>
              <a:t>Data, salary &gt; 600</a:t>
            </a:r>
          </a:p>
          <a:p>
            <a:r>
              <a:rPr lang="en-US" dirty="0" err="1"/>
              <a:t>as.Date</a:t>
            </a:r>
            <a:r>
              <a:rPr lang="en-US" dirty="0"/>
              <a:t>(</a:t>
            </a:r>
            <a:r>
              <a:rPr lang="en-US" dirty="0" err="1" smtClean="0">
                <a:effectLst/>
              </a:rPr>
              <a:t>start_date</a:t>
            </a:r>
            <a:r>
              <a:rPr lang="en-US" dirty="0"/>
              <a:t>)</a:t>
            </a:r>
            <a:r>
              <a:rPr lang="en-US" dirty="0" smtClean="0">
                <a:effectLst/>
              </a:rPr>
              <a:t> </a:t>
            </a:r>
            <a:r>
              <a:rPr lang="en-US" dirty="0"/>
              <a:t>&gt;</a:t>
            </a:r>
            <a:r>
              <a:rPr lang="en-US" dirty="0" smtClean="0">
                <a:effectLst/>
              </a:rPr>
              <a:t> </a:t>
            </a:r>
            <a:r>
              <a:rPr lang="en-US" dirty="0" err="1"/>
              <a:t>as.Date</a:t>
            </a:r>
            <a:r>
              <a:rPr lang="en-US" dirty="0"/>
              <a:t>("2014-01-01")</a:t>
            </a:r>
          </a:p>
        </p:txBody>
      </p:sp>
    </p:spTree>
    <p:extLst>
      <p:ext uri="{BB962C8B-B14F-4D97-AF65-F5344CB8AC3E}">
        <p14:creationId xmlns:p14="http://schemas.microsoft.com/office/powerpoint/2010/main" val="1820610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to </a:t>
            </a:r>
            <a:r>
              <a:rPr lang="en-US" dirty="0" err="1" smtClean="0"/>
              <a:t>csv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# Write filtered data into a new file.</a:t>
            </a:r>
            <a:r>
              <a:rPr lang="en-US" dirty="0" smtClean="0">
                <a:effectLst/>
              </a:rPr>
              <a:t> write</a:t>
            </a:r>
            <a:r>
              <a:rPr lang="en-US" dirty="0"/>
              <a:t>.</a:t>
            </a:r>
            <a:r>
              <a:rPr lang="en-US" dirty="0" smtClean="0">
                <a:effectLst/>
              </a:rPr>
              <a:t>csv</a:t>
            </a:r>
            <a:r>
              <a:rPr lang="en-US" dirty="0"/>
              <a:t>(</a:t>
            </a:r>
            <a:r>
              <a:rPr lang="en-US" dirty="0" err="1" smtClean="0">
                <a:effectLst/>
              </a:rPr>
              <a:t>retval</a:t>
            </a:r>
            <a:r>
              <a:rPr lang="en-US" dirty="0"/>
              <a:t>,"output.csv</a:t>
            </a:r>
            <a:r>
              <a:rPr lang="en-US" dirty="0" smtClean="0"/>
              <a:t>")</a:t>
            </a:r>
          </a:p>
          <a:p>
            <a:endParaRPr lang="en-US" dirty="0"/>
          </a:p>
          <a:p>
            <a:r>
              <a:rPr lang="en-US" dirty="0" smtClean="0"/>
              <a:t>Data[1,]</a:t>
            </a:r>
          </a:p>
          <a:p>
            <a:r>
              <a:rPr lang="en-US" dirty="0" smtClean="0"/>
              <a:t>Data[,1]</a:t>
            </a:r>
          </a:p>
          <a:p>
            <a:r>
              <a:rPr lang="en-US" dirty="0" err="1" smtClean="0"/>
              <a:t>data$name</a:t>
            </a:r>
            <a:endParaRPr lang="en-US" dirty="0" smtClean="0"/>
          </a:p>
          <a:p>
            <a:r>
              <a:rPr lang="en-US" b="1" dirty="0" smtClean="0">
                <a:solidFill>
                  <a:srgbClr val="00B0F0"/>
                </a:solidFill>
              </a:rPr>
              <a:t>Important : only few columns</a:t>
            </a:r>
          </a:p>
          <a:p>
            <a:r>
              <a:rPr lang="en-US" b="1" dirty="0" smtClean="0"/>
              <a:t>&gt; data[,c("</a:t>
            </a:r>
            <a:r>
              <a:rPr lang="en-US" b="1" dirty="0" err="1" smtClean="0"/>
              <a:t>name","salary</a:t>
            </a:r>
            <a:r>
              <a:rPr lang="en-US" b="1" dirty="0" smtClean="0"/>
              <a:t>")]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26947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Stockover</a:t>
            </a:r>
            <a:r>
              <a:rPr lang="en-US" dirty="0" smtClean="0"/>
              <a:t> flow 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datsub</a:t>
            </a:r>
            <a:r>
              <a:rPr lang="en-US" dirty="0"/>
              <a:t> &lt;- subset(data, salary != "NA</a:t>
            </a:r>
            <a:r>
              <a:rPr lang="en-US" dirty="0" smtClean="0"/>
              <a:t>")</a:t>
            </a:r>
          </a:p>
          <a:p>
            <a:r>
              <a:rPr lang="en-US" dirty="0" smtClean="0"/>
              <a:t>How to get solutions !! For unknowns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728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 Get the structure of the data frame.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str</a:t>
            </a:r>
            <a:r>
              <a:rPr lang="en-US" dirty="0"/>
              <a:t>(</a:t>
            </a:r>
            <a:r>
              <a:rPr lang="en-US" dirty="0" err="1" smtClean="0">
                <a:effectLst/>
              </a:rPr>
              <a:t>emp</a:t>
            </a:r>
            <a:r>
              <a:rPr lang="en-US" dirty="0" err="1"/>
              <a:t>.</a:t>
            </a:r>
            <a:r>
              <a:rPr lang="en-US" dirty="0" err="1" smtClean="0">
                <a:effectLst/>
              </a:rPr>
              <a:t>data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str</a:t>
            </a:r>
            <a:r>
              <a:rPr lang="en-US" dirty="0" smtClean="0"/>
              <a:t>(</a:t>
            </a:r>
            <a:r>
              <a:rPr lang="en-US" dirty="0" err="1" smtClean="0"/>
              <a:t>datsub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Only Few columns of </a:t>
            </a:r>
            <a:r>
              <a:rPr lang="en-US" b="1" dirty="0" err="1" smtClean="0"/>
              <a:t>csv</a:t>
            </a:r>
            <a:endParaRPr lang="en-US" b="1" dirty="0" smtClean="0"/>
          </a:p>
          <a:p>
            <a:r>
              <a:rPr lang="en-US" dirty="0"/>
              <a:t>res &lt;- </a:t>
            </a:r>
            <a:r>
              <a:rPr lang="en-US" dirty="0" err="1"/>
              <a:t>data.frame</a:t>
            </a:r>
            <a:r>
              <a:rPr lang="en-US" dirty="0"/>
              <a:t>(</a:t>
            </a:r>
            <a:r>
              <a:rPr lang="en-US" dirty="0" err="1"/>
              <a:t>datsub$name,datsub$salary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97992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 Extract first two rows</a:t>
            </a:r>
            <a:r>
              <a:rPr lang="en-US" dirty="0" smtClean="0"/>
              <a:t>.</a:t>
            </a:r>
          </a:p>
          <a:p>
            <a:r>
              <a:rPr lang="en-US" dirty="0" smtClean="0">
                <a:effectLst/>
              </a:rPr>
              <a:t> result </a:t>
            </a:r>
            <a:r>
              <a:rPr lang="en-US" dirty="0"/>
              <a:t>&lt;-</a:t>
            </a:r>
            <a:r>
              <a:rPr lang="en-US" dirty="0" smtClean="0">
                <a:effectLst/>
              </a:rPr>
              <a:t> data</a:t>
            </a:r>
            <a:r>
              <a:rPr lang="en-US" dirty="0" smtClean="0"/>
              <a:t>[1:2,]</a:t>
            </a:r>
          </a:p>
          <a:p>
            <a:r>
              <a:rPr lang="en-US" dirty="0"/>
              <a:t># Extract 3rd and 5th row with 2nd and 4th column.</a:t>
            </a:r>
            <a:r>
              <a:rPr lang="en-US" dirty="0" smtClean="0">
                <a:effectLst/>
              </a:rPr>
              <a:t> result </a:t>
            </a:r>
            <a:r>
              <a:rPr lang="en-US" dirty="0" smtClean="0"/>
              <a:t>&lt;- </a:t>
            </a:r>
            <a:r>
              <a:rPr lang="en-US" dirty="0" smtClean="0">
                <a:effectLst/>
              </a:rPr>
              <a:t>data</a:t>
            </a:r>
            <a:r>
              <a:rPr lang="en-US" dirty="0" smtClean="0"/>
              <a:t>[</a:t>
            </a:r>
            <a:r>
              <a:rPr lang="en-US" dirty="0" smtClean="0">
                <a:effectLst/>
              </a:rPr>
              <a:t>c</a:t>
            </a:r>
            <a:r>
              <a:rPr lang="en-US" dirty="0" smtClean="0"/>
              <a:t>(3,5</a:t>
            </a:r>
            <a:r>
              <a:rPr lang="en-US" dirty="0"/>
              <a:t>),</a:t>
            </a:r>
            <a:r>
              <a:rPr lang="en-US" dirty="0" smtClean="0">
                <a:effectLst/>
              </a:rPr>
              <a:t>c</a:t>
            </a:r>
            <a:r>
              <a:rPr lang="en-US" dirty="0"/>
              <a:t>(2,4</a:t>
            </a:r>
            <a:r>
              <a:rPr lang="en-US" dirty="0" smtClean="0"/>
              <a:t>)]</a:t>
            </a:r>
          </a:p>
          <a:p>
            <a:r>
              <a:rPr lang="en-US" dirty="0"/>
              <a:t># Add the "</a:t>
            </a:r>
            <a:r>
              <a:rPr lang="en-US" dirty="0" err="1"/>
              <a:t>dept</a:t>
            </a:r>
            <a:r>
              <a:rPr lang="en-US" dirty="0"/>
              <a:t>" </a:t>
            </a:r>
            <a:r>
              <a:rPr lang="en-US" dirty="0" err="1"/>
              <a:t>coulmn</a:t>
            </a:r>
            <a:r>
              <a:rPr lang="en-US" dirty="0"/>
              <a:t>.</a:t>
            </a:r>
            <a:r>
              <a:rPr lang="en-US" dirty="0" smtClean="0">
                <a:effectLst/>
              </a:rPr>
              <a:t> </a:t>
            </a:r>
          </a:p>
          <a:p>
            <a:r>
              <a:rPr lang="en-US" b="1" dirty="0" err="1" smtClean="0">
                <a:solidFill>
                  <a:srgbClr val="00B0F0"/>
                </a:solidFill>
                <a:effectLst/>
              </a:rPr>
              <a:t>data$dept</a:t>
            </a:r>
            <a:r>
              <a:rPr lang="en-US" dirty="0" smtClean="0">
                <a:effectLst/>
              </a:rPr>
              <a:t> </a:t>
            </a:r>
            <a:r>
              <a:rPr lang="en-US" dirty="0"/>
              <a:t>&lt;-</a:t>
            </a:r>
            <a:r>
              <a:rPr lang="en-US" dirty="0" smtClean="0">
                <a:effectLst/>
              </a:rPr>
              <a:t> c</a:t>
            </a:r>
            <a:r>
              <a:rPr lang="en-US" dirty="0"/>
              <a:t>("</a:t>
            </a:r>
            <a:r>
              <a:rPr lang="en-US" dirty="0" err="1"/>
              <a:t>IT","Operations","IT","HR","Finance</a:t>
            </a:r>
            <a:r>
              <a:rPr lang="en-US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3461381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Rbind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 </a:t>
            </a:r>
            <a:r>
              <a:rPr lang="en-US" b="1" dirty="0">
                <a:solidFill>
                  <a:srgbClr val="00B0F0"/>
                </a:solidFill>
              </a:rPr>
              <a:t>Bind the two data frames.</a:t>
            </a:r>
            <a:r>
              <a:rPr lang="en-US" b="1" dirty="0" smtClean="0">
                <a:solidFill>
                  <a:srgbClr val="00B0F0"/>
                </a:solidFill>
                <a:effectLst/>
              </a:rPr>
              <a:t> </a:t>
            </a:r>
          </a:p>
          <a:p>
            <a:r>
              <a:rPr lang="en-US" dirty="0" err="1" smtClean="0">
                <a:effectLst/>
              </a:rPr>
              <a:t>emp</a:t>
            </a:r>
            <a:r>
              <a:rPr lang="en-US" dirty="0" err="1" smtClean="0"/>
              <a:t>.</a:t>
            </a:r>
            <a:r>
              <a:rPr lang="en-US" dirty="0" err="1" smtClean="0">
                <a:effectLst/>
              </a:rPr>
              <a:t>finaldata</a:t>
            </a:r>
            <a:r>
              <a:rPr lang="en-US" dirty="0" smtClean="0">
                <a:effectLst/>
              </a:rPr>
              <a:t> </a:t>
            </a:r>
            <a:r>
              <a:rPr lang="en-US" dirty="0"/>
              <a:t>&lt;-</a:t>
            </a:r>
            <a:r>
              <a:rPr lang="en-US" dirty="0" smtClean="0">
                <a:effectLst/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  <a:effectLst/>
              </a:rPr>
              <a:t>rbind</a:t>
            </a:r>
            <a:r>
              <a:rPr lang="en-US" dirty="0" smtClean="0"/>
              <a:t>(</a:t>
            </a:r>
            <a:r>
              <a:rPr lang="en-US" dirty="0" smtClean="0">
                <a:effectLst/>
              </a:rPr>
              <a:t>data</a:t>
            </a:r>
            <a:r>
              <a:rPr lang="en-US" dirty="0" smtClean="0"/>
              <a:t>,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newdata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Data,newdata</a:t>
            </a:r>
            <a:r>
              <a:rPr lang="en-US" dirty="0" smtClean="0"/>
              <a:t> must be same in Data frame structure – exact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9745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99</TotalTime>
  <Words>302</Words>
  <Application>Microsoft Office PowerPoint</Application>
  <PresentationFormat>On-screen Show (4:3)</PresentationFormat>
  <Paragraphs>55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Austin</vt:lpstr>
      <vt:lpstr>R</vt:lpstr>
      <vt:lpstr>CSV file</vt:lpstr>
      <vt:lpstr>PowerPoint Presentation</vt:lpstr>
      <vt:lpstr>Subset ( Part of records</vt:lpstr>
      <vt:lpstr>Write to csv</vt:lpstr>
      <vt:lpstr>Stockover flow Intro</vt:lpstr>
      <vt:lpstr>Data Frame</vt:lpstr>
      <vt:lpstr>PowerPoint Presentation</vt:lpstr>
      <vt:lpstr>Rbind()</vt:lpstr>
      <vt:lpstr>Subset()</vt:lpstr>
      <vt:lpstr>Filter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</dc:title>
  <dc:creator>radhapavan</dc:creator>
  <cp:lastModifiedBy>radhapavan</cp:lastModifiedBy>
  <cp:revision>24</cp:revision>
  <dcterms:created xsi:type="dcterms:W3CDTF">2018-05-30T01:47:51Z</dcterms:created>
  <dcterms:modified xsi:type="dcterms:W3CDTF">2018-06-03T23:34:12Z</dcterms:modified>
</cp:coreProperties>
</file>