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71" r:id="rId8"/>
    <p:sldId id="264" r:id="rId9"/>
    <p:sldId id="265" r:id="rId10"/>
    <p:sldId id="267" r:id="rId11"/>
    <p:sldId id="269" r:id="rId12"/>
    <p:sldId id="272" r:id="rId13"/>
    <p:sldId id="273" r:id="rId14"/>
    <p:sldId id="274" r:id="rId15"/>
    <p:sldId id="275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871AE85-73B0-49AD-9ED2-F1DECF913659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18D68E3-4846-4528-8BB9-21C5EDB06838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E85-73B0-49AD-9ED2-F1DECF913659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68E3-4846-4528-8BB9-21C5EDB06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E85-73B0-49AD-9ED2-F1DECF913659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68E3-4846-4528-8BB9-21C5EDB06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E85-73B0-49AD-9ED2-F1DECF913659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68E3-4846-4528-8BB9-21C5EDB06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E85-73B0-49AD-9ED2-F1DECF913659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68E3-4846-4528-8BB9-21C5EDB06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E85-73B0-49AD-9ED2-F1DECF913659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68E3-4846-4528-8BB9-21C5EDB068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E85-73B0-49AD-9ED2-F1DECF913659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68E3-4846-4528-8BB9-21C5EDB06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E85-73B0-49AD-9ED2-F1DECF913659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68E3-4846-4528-8BB9-21C5EDB06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E85-73B0-49AD-9ED2-F1DECF913659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68E3-4846-4528-8BB9-21C5EDB06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E85-73B0-49AD-9ED2-F1DECF913659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68E3-4846-4528-8BB9-21C5EDB06838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E85-73B0-49AD-9ED2-F1DECF913659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68E3-4846-4528-8BB9-21C5EDB068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871AE85-73B0-49AD-9ED2-F1DECF913659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18D68E3-4846-4528-8BB9-21C5EDB068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mentor.io/r-programming/lis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r/r_if_else_statement.htm" TargetMode="External"/><Relationship Id="rId2" Type="http://schemas.openxmlformats.org/officeDocument/2006/relationships/hyperlink" Target="https://www.tutorialspoint.com/r/r_if_statement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r/r_switch_statement.ht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7014387/whats-the-difference-between-1l-and-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 Decision making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97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switch() function in R tests an expression against elements of a </a:t>
            </a:r>
            <a:r>
              <a:rPr lang="en-US" dirty="0">
                <a:hlinkClick r:id="rId2"/>
              </a:rPr>
              <a:t>list</a:t>
            </a:r>
            <a:r>
              <a:rPr lang="en-US" dirty="0"/>
              <a:t>. If the value evaluated from the expression matches item from the list, the corresponding value is returned.</a:t>
            </a:r>
          </a:p>
        </p:txBody>
      </p:sp>
    </p:spTree>
    <p:extLst>
      <p:ext uri="{BB962C8B-B14F-4D97-AF65-F5344CB8AC3E}">
        <p14:creationId xmlns:p14="http://schemas.microsoft.com/office/powerpoint/2010/main" val="1297790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&gt; switch(</a:t>
            </a:r>
            <a:r>
              <a:rPr lang="en-US" b="1" dirty="0"/>
              <a:t>2</a:t>
            </a:r>
            <a:r>
              <a:rPr lang="en-US" dirty="0"/>
              <a:t>,"red","green","blue")</a:t>
            </a:r>
          </a:p>
          <a:p>
            <a:r>
              <a:rPr lang="en-US" dirty="0"/>
              <a:t>[1] "green"</a:t>
            </a:r>
          </a:p>
          <a:p>
            <a:r>
              <a:rPr lang="en-US" dirty="0"/>
              <a:t>&gt; switch(</a:t>
            </a:r>
            <a:r>
              <a:rPr lang="en-US" b="1" dirty="0"/>
              <a:t>1</a:t>
            </a:r>
            <a:r>
              <a:rPr lang="en-US" dirty="0"/>
              <a:t>,"red","green","blue")</a:t>
            </a:r>
          </a:p>
          <a:p>
            <a:r>
              <a:rPr lang="en-US" dirty="0"/>
              <a:t>[1] "</a:t>
            </a:r>
            <a:r>
              <a:rPr lang="en-US" dirty="0" smtClean="0"/>
              <a:t>red“</a:t>
            </a:r>
          </a:p>
          <a:p>
            <a:r>
              <a:rPr lang="en-US" dirty="0"/>
              <a:t>switch("color", "color" = "red", "shape" = "square", "length" = 5</a:t>
            </a:r>
            <a:r>
              <a:rPr lang="en-US" dirty="0" smtClean="0"/>
              <a:t>)</a:t>
            </a:r>
          </a:p>
          <a:p>
            <a:r>
              <a:rPr lang="en-US" dirty="0"/>
              <a:t>The expression used in the switch () function can be a string as well. In this case, the matching named item’s value is returned.</a:t>
            </a:r>
          </a:p>
        </p:txBody>
      </p:sp>
    </p:spTree>
    <p:extLst>
      <p:ext uri="{BB962C8B-B14F-4D97-AF65-F5344CB8AC3E}">
        <p14:creationId xmlns:p14="http://schemas.microsoft.com/office/powerpoint/2010/main" val="593647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Say, What if we have 12 alternatives to choose?, if we use </a:t>
            </a:r>
            <a:r>
              <a:rPr lang="en-US" b="1" dirty="0"/>
              <a:t>Nested If Else </a:t>
            </a:r>
            <a:r>
              <a:rPr lang="en-US" dirty="0"/>
              <a:t>in this situation, programming logic will be difficult to understand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85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switch (Expression,</a:t>
            </a:r>
          </a:p>
          <a:p>
            <a:r>
              <a:rPr lang="en-US" dirty="0"/>
              <a:t>        "</a:t>
            </a:r>
            <a:r>
              <a:rPr lang="en-US" b="1" dirty="0"/>
              <a:t>Option 1</a:t>
            </a:r>
            <a:r>
              <a:rPr lang="en-US" dirty="0"/>
              <a:t>" = Execute these statements when the expression result match Option 1,</a:t>
            </a:r>
          </a:p>
          <a:p>
            <a:r>
              <a:rPr lang="en-US" dirty="0"/>
              <a:t>        "</a:t>
            </a:r>
            <a:r>
              <a:rPr lang="en-US" b="1" dirty="0"/>
              <a:t>Option 2</a:t>
            </a:r>
            <a:r>
              <a:rPr lang="en-US" dirty="0"/>
              <a:t>" = Execute these statements when the expression result match Option 2,</a:t>
            </a:r>
          </a:p>
          <a:p>
            <a:r>
              <a:rPr lang="en-US" dirty="0"/>
              <a:t>        "Option 3" = When the expression result match Option 3,Execute these statements,</a:t>
            </a:r>
          </a:p>
          <a:p>
            <a:r>
              <a:rPr lang="en-US" dirty="0"/>
              <a:t>        ....</a:t>
            </a:r>
          </a:p>
          <a:p>
            <a:r>
              <a:rPr lang="en-US" dirty="0"/>
              <a:t>        ....</a:t>
            </a:r>
          </a:p>
          <a:p>
            <a:r>
              <a:rPr lang="en-US" dirty="0"/>
              <a:t>        "Option N" = When the expression result match Option </a:t>
            </a:r>
            <a:r>
              <a:rPr lang="en-US" dirty="0" err="1"/>
              <a:t>N,Execute</a:t>
            </a:r>
            <a:r>
              <a:rPr lang="en-US" dirty="0"/>
              <a:t> these statements,</a:t>
            </a:r>
          </a:p>
          <a:p>
            <a:r>
              <a:rPr lang="en-US" dirty="0"/>
              <a:t>        Default Statements</a:t>
            </a:r>
          </a:p>
          <a:p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19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71500"/>
            <a:ext cx="72009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424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# R Switch Case Example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switch(3, </a:t>
            </a:r>
          </a:p>
          <a:p>
            <a:r>
              <a:rPr lang="en-US" dirty="0"/>
              <a:t>       "Learn",</a:t>
            </a:r>
          </a:p>
          <a:p>
            <a:r>
              <a:rPr lang="en-US" dirty="0"/>
              <a:t>       "R Programming",</a:t>
            </a:r>
          </a:p>
          <a:p>
            <a:r>
              <a:rPr lang="en-US" dirty="0"/>
              <a:t>       "Tutorial",</a:t>
            </a:r>
          </a:p>
          <a:p>
            <a:r>
              <a:rPr lang="en-US" dirty="0"/>
              <a:t>       "Gateway"</a:t>
            </a:r>
          </a:p>
          <a:p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928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# R Switch Statement Example</a:t>
            </a:r>
          </a:p>
          <a:p>
            <a:endParaRPr lang="en-US" dirty="0"/>
          </a:p>
          <a:p>
            <a:r>
              <a:rPr lang="en-US" dirty="0"/>
              <a:t>number1 &lt;- 30</a:t>
            </a:r>
          </a:p>
          <a:p>
            <a:r>
              <a:rPr lang="en-US" dirty="0"/>
              <a:t>number2 &lt;- 20</a:t>
            </a:r>
          </a:p>
          <a:p>
            <a:r>
              <a:rPr lang="en-US" dirty="0" smtClean="0"/>
              <a:t>#operator </a:t>
            </a:r>
            <a:r>
              <a:rPr lang="en-US" dirty="0"/>
              <a:t>&lt;- </a:t>
            </a:r>
            <a:r>
              <a:rPr lang="en-US" dirty="0" err="1"/>
              <a:t>readline</a:t>
            </a:r>
            <a:r>
              <a:rPr lang="en-US" dirty="0"/>
              <a:t>(prompt="Please enter any ARITHMETIC OPERATOR You wish!: ")</a:t>
            </a:r>
          </a:p>
          <a:p>
            <a:r>
              <a:rPr lang="en-US" dirty="0"/>
              <a:t>operator = "+"</a:t>
            </a:r>
          </a:p>
          <a:p>
            <a:r>
              <a:rPr lang="en-US" dirty="0"/>
              <a:t>switch(operator,</a:t>
            </a:r>
          </a:p>
          <a:p>
            <a:r>
              <a:rPr lang="en-US" dirty="0"/>
              <a:t>       "+" = print(paste("Addition of two numbers is: ", number1 + number2)),</a:t>
            </a:r>
          </a:p>
          <a:p>
            <a:r>
              <a:rPr lang="en-US" dirty="0"/>
              <a:t>       "-" = print(paste("Subtraction of two numbers is: ", number1 - number2)),</a:t>
            </a:r>
          </a:p>
          <a:p>
            <a:r>
              <a:rPr lang="en-US" dirty="0"/>
              <a:t>       "*" = print(paste("Multiplication of two numbers is: ", number1 * number2)),</a:t>
            </a:r>
          </a:p>
          <a:p>
            <a:r>
              <a:rPr lang="en-US" dirty="0"/>
              <a:t>       "^" = print(paste("Exponent of two numbers is: ", number1 ^ number2)),</a:t>
            </a:r>
          </a:p>
          <a:p>
            <a:r>
              <a:rPr lang="en-US" dirty="0"/>
              <a:t>       "/" = print(paste("Division of two numbers is: ", number1 / number2)),</a:t>
            </a:r>
          </a:p>
          <a:p>
            <a:r>
              <a:rPr lang="en-US" dirty="0"/>
              <a:t>       "%/%" = print(paste("Integer Division of two numbers is: ", number1 %/% number2)),</a:t>
            </a:r>
          </a:p>
          <a:p>
            <a:r>
              <a:rPr lang="en-US" dirty="0"/>
              <a:t>       "%%" = print(paste("Division of two numbers is: ", number1 %% number2))</a:t>
            </a:r>
          </a:p>
          <a:p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b="1" dirty="0"/>
              <a:t>"default </a:t>
            </a:r>
            <a:r>
              <a:rPr lang="en-US" b="1" dirty="0" err="1"/>
              <a:t>statenent</a:t>
            </a:r>
            <a:r>
              <a:rPr lang="en-US" b="1" dirty="0"/>
              <a:t>"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5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if </a:t>
            </a:r>
            <a:r>
              <a:rPr lang="en-US" b="1" dirty="0" smtClean="0">
                <a:hlinkClick r:id="rId2"/>
              </a:rPr>
              <a:t>statement</a:t>
            </a:r>
            <a:endParaRPr lang="en-US" b="1" dirty="0" smtClean="0"/>
          </a:p>
          <a:p>
            <a:r>
              <a:rPr lang="en-US" b="1" dirty="0">
                <a:hlinkClick r:id="rId3"/>
              </a:rPr>
              <a:t>if...else </a:t>
            </a:r>
            <a:r>
              <a:rPr lang="en-US" b="1" dirty="0" err="1" smtClean="0">
                <a:hlinkClick r:id="rId3"/>
              </a:rPr>
              <a:t>statemen</a:t>
            </a:r>
            <a:endParaRPr lang="en-US" b="1" dirty="0" smtClean="0"/>
          </a:p>
          <a:p>
            <a:r>
              <a:rPr lang="en-US" b="1" dirty="0">
                <a:hlinkClick r:id="rId4"/>
              </a:rPr>
              <a:t>switch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6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diagram for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779" y="2590800"/>
            <a:ext cx="415290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502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 </a:t>
            </a:r>
            <a:r>
              <a:rPr lang="en-US" b="1" dirty="0"/>
              <a:t>if</a:t>
            </a:r>
            <a:r>
              <a:rPr lang="en-US" dirty="0"/>
              <a:t> statement consists of a </a:t>
            </a:r>
            <a:r>
              <a:rPr lang="en-US" b="1" dirty="0"/>
              <a:t>Boolean</a:t>
            </a:r>
            <a:r>
              <a:rPr lang="en-US" dirty="0"/>
              <a:t> expression followed by one or more statements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if(</a:t>
            </a:r>
            <a:r>
              <a:rPr lang="en-US" dirty="0" err="1" smtClean="0"/>
              <a:t>boolean_expression</a:t>
            </a:r>
            <a:r>
              <a:rPr lang="en-US" dirty="0" smtClean="0"/>
              <a:t>)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// statement(s) will execute if the </a:t>
            </a:r>
            <a:r>
              <a:rPr lang="en-US" dirty="0" err="1" smtClean="0"/>
              <a:t>boolean</a:t>
            </a:r>
            <a:r>
              <a:rPr lang="en-US" dirty="0" smtClean="0"/>
              <a:t> expression is true.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16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## Note about 30 - L</a:t>
            </a:r>
          </a:p>
          <a:p>
            <a:r>
              <a:rPr lang="en-US" dirty="0" smtClean="0"/>
              <a:t>x &lt;- 30L</a:t>
            </a:r>
          </a:p>
          <a:p>
            <a:r>
              <a:rPr lang="en-US" dirty="0" smtClean="0"/>
              <a:t>if(</a:t>
            </a:r>
            <a:r>
              <a:rPr lang="en-US" dirty="0" err="1" smtClean="0"/>
              <a:t>is.integer</a:t>
            </a:r>
            <a:r>
              <a:rPr lang="en-US" dirty="0" smtClean="0"/>
              <a:t>(x)) {</a:t>
            </a:r>
          </a:p>
          <a:p>
            <a:r>
              <a:rPr lang="en-US" dirty="0" smtClean="0"/>
              <a:t>   print("X is an Integer")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30L - &gt; Integer</a:t>
            </a:r>
          </a:p>
          <a:p>
            <a:r>
              <a:rPr lang="en-US" dirty="0" smtClean="0"/>
              <a:t>30 -&gt; Numeric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2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If-else</a:t>
            </a:r>
          </a:p>
          <a:p>
            <a:r>
              <a:rPr lang="en-US" dirty="0" smtClean="0"/>
              <a:t>if(</a:t>
            </a:r>
            <a:r>
              <a:rPr lang="en-US" dirty="0" err="1" smtClean="0"/>
              <a:t>boolean_expression</a:t>
            </a:r>
            <a:r>
              <a:rPr lang="en-US" dirty="0"/>
              <a:t>) {</a:t>
            </a:r>
          </a:p>
          <a:p>
            <a:r>
              <a:rPr lang="en-US" dirty="0"/>
              <a:t>   // statement(s) will execute if the </a:t>
            </a:r>
            <a:r>
              <a:rPr lang="en-US" dirty="0" err="1"/>
              <a:t>boolean</a:t>
            </a:r>
            <a:r>
              <a:rPr lang="en-US" dirty="0"/>
              <a:t> expression is true.</a:t>
            </a:r>
          </a:p>
          <a:p>
            <a:r>
              <a:rPr lang="en-US" dirty="0"/>
              <a:t>} </a:t>
            </a:r>
            <a:r>
              <a:rPr lang="en-US" b="1" dirty="0"/>
              <a:t>else</a:t>
            </a:r>
            <a:r>
              <a:rPr lang="en-US" dirty="0"/>
              <a:t> {</a:t>
            </a:r>
          </a:p>
          <a:p>
            <a:r>
              <a:rPr lang="en-US" dirty="0"/>
              <a:t>   // statement(s) will execute if the </a:t>
            </a:r>
            <a:r>
              <a:rPr lang="en-US" dirty="0" err="1"/>
              <a:t>boolean</a:t>
            </a:r>
            <a:r>
              <a:rPr lang="en-US" dirty="0"/>
              <a:t> expression is false.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## second</a:t>
            </a:r>
          </a:p>
          <a:p>
            <a:r>
              <a:rPr lang="en-US" b="1" dirty="0"/>
              <a:t>if...else if...else </a:t>
            </a:r>
          </a:p>
        </p:txBody>
      </p:sp>
    </p:spTree>
    <p:extLst>
      <p:ext uri="{BB962C8B-B14F-4D97-AF65-F5344CB8AC3E}">
        <p14:creationId xmlns:p14="http://schemas.microsoft.com/office/powerpoint/2010/main" val="2150265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x &lt;- 1:100</a:t>
            </a:r>
          </a:p>
          <a:p>
            <a:r>
              <a:rPr lang="en-US" dirty="0" err="1" smtClean="0"/>
              <a:t>typeof</a:t>
            </a:r>
            <a:r>
              <a:rPr lang="en-US" dirty="0" smtClean="0"/>
              <a:t>(x) # integer</a:t>
            </a:r>
          </a:p>
          <a:p>
            <a:endParaRPr lang="en-US" dirty="0" smtClean="0"/>
          </a:p>
          <a:p>
            <a:r>
              <a:rPr lang="en-US" dirty="0" smtClean="0"/>
              <a:t>y &lt;- x+1</a:t>
            </a:r>
          </a:p>
          <a:p>
            <a:r>
              <a:rPr lang="en-US" dirty="0" err="1" smtClean="0"/>
              <a:t>typeof</a:t>
            </a:r>
            <a:r>
              <a:rPr lang="en-US" dirty="0" smtClean="0"/>
              <a:t>(y) # double, twice the memory size</a:t>
            </a:r>
          </a:p>
          <a:p>
            <a:r>
              <a:rPr lang="en-US" dirty="0" err="1" smtClean="0"/>
              <a:t>object.size</a:t>
            </a:r>
            <a:r>
              <a:rPr lang="en-US" dirty="0" smtClean="0"/>
              <a:t>(y) # 840 bytes (on win64) </a:t>
            </a:r>
          </a:p>
          <a:p>
            <a:endParaRPr lang="en-US" dirty="0" smtClean="0"/>
          </a:p>
          <a:p>
            <a:r>
              <a:rPr lang="en-US" dirty="0" smtClean="0"/>
              <a:t>z &lt;- x+1L</a:t>
            </a:r>
          </a:p>
          <a:p>
            <a:r>
              <a:rPr lang="en-US" dirty="0" err="1" smtClean="0"/>
              <a:t>typeof</a:t>
            </a:r>
            <a:r>
              <a:rPr lang="en-US" dirty="0" smtClean="0"/>
              <a:t>(z) # still integer</a:t>
            </a:r>
          </a:p>
          <a:p>
            <a:r>
              <a:rPr lang="en-US" dirty="0" err="1" smtClean="0"/>
              <a:t>object.size</a:t>
            </a:r>
            <a:r>
              <a:rPr lang="en-US" dirty="0" smtClean="0"/>
              <a:t>(z) # 440 bytes (on win64) </a:t>
            </a:r>
          </a:p>
          <a:p>
            <a:r>
              <a:rPr lang="en-US" dirty="0" smtClean="0"/>
              <a:t>Ref: </a:t>
            </a:r>
            <a:r>
              <a:rPr lang="en-US" dirty="0" smtClean="0">
                <a:hlinkClick r:id="rId2"/>
              </a:rPr>
              <a:t>https://stackoverflow.com/questions/7014387/whats-the-difference-between-1l-and-1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97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switch(expression, case1, case2, case3</a:t>
            </a:r>
            <a:r>
              <a:rPr lang="en-US" dirty="0" smtClean="0"/>
              <a:t>....)</a:t>
            </a:r>
          </a:p>
          <a:p>
            <a:r>
              <a:rPr lang="en-US" dirty="0"/>
              <a:t>A </a:t>
            </a:r>
            <a:r>
              <a:rPr lang="en-US" b="1" dirty="0"/>
              <a:t>switch</a:t>
            </a:r>
            <a:r>
              <a:rPr lang="en-US" dirty="0"/>
              <a:t> statement allows a variable to be tested for equality against a list of values. </a:t>
            </a:r>
            <a:r>
              <a:rPr lang="en-US" b="1" dirty="0"/>
              <a:t>Each value is called a case,</a:t>
            </a:r>
            <a:r>
              <a:rPr lang="en-US" dirty="0"/>
              <a:t> and the variable being switched on is checked for each case.</a:t>
            </a:r>
          </a:p>
        </p:txBody>
      </p:sp>
    </p:spTree>
    <p:extLst>
      <p:ext uri="{BB962C8B-B14F-4D97-AF65-F5344CB8AC3E}">
        <p14:creationId xmlns:p14="http://schemas.microsoft.com/office/powerpoint/2010/main" val="4197761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62050"/>
            <a:ext cx="5915025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3043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137</TotalTime>
  <Words>358</Words>
  <Application>Microsoft Office PowerPoint</Application>
  <PresentationFormat>On-screen Show (4:3)</PresentationFormat>
  <Paragraphs>83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Austin</vt:lpstr>
      <vt:lpstr>R</vt:lpstr>
      <vt:lpstr>PowerPoint Presentation</vt:lpstr>
      <vt:lpstr>Flow diagram for Decision</vt:lpstr>
      <vt:lpstr>PowerPoint Presentation</vt:lpstr>
      <vt:lpstr>PowerPoint Presentation</vt:lpstr>
      <vt:lpstr>PowerPoint Presentation</vt:lpstr>
      <vt:lpstr>PowerPoint Presentation</vt:lpstr>
      <vt:lpstr>switch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radhapavan</dc:creator>
  <cp:lastModifiedBy>radhapavan</cp:lastModifiedBy>
  <cp:revision>61</cp:revision>
  <dcterms:created xsi:type="dcterms:W3CDTF">2018-06-03T05:17:13Z</dcterms:created>
  <dcterms:modified xsi:type="dcterms:W3CDTF">2018-06-03T23:19:48Z</dcterms:modified>
</cp:coreProperties>
</file>