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FB35155-0EE0-4960-BCD1-4CE6B611CD6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5EAC8D0-2175-4C2B-9E0C-74FA531D7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6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Lists are the R objects which contain </a:t>
            </a:r>
            <a:r>
              <a:rPr lang="en-US" b="1" dirty="0"/>
              <a:t>elements of different types</a:t>
            </a:r>
            <a:r>
              <a:rPr lang="en-US" dirty="0"/>
              <a:t> like − numbers, strings, vectors and another list inside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the difference with vector.</a:t>
            </a:r>
          </a:p>
          <a:p>
            <a:r>
              <a:rPr lang="en-US" dirty="0"/>
              <a:t>List is a data structure having components of </a:t>
            </a:r>
            <a:r>
              <a:rPr lang="en-US" b="1" dirty="0"/>
              <a:t>mixed data types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# Create a list containing strings, numbers, vectors and a logical</a:t>
            </a:r>
          </a:p>
          <a:p>
            <a:r>
              <a:rPr lang="en-US" dirty="0" smtClean="0"/>
              <a:t># values.</a:t>
            </a:r>
          </a:p>
          <a:p>
            <a:r>
              <a:rPr lang="en-US" dirty="0" err="1" smtClean="0"/>
              <a:t>list_data</a:t>
            </a:r>
            <a:r>
              <a:rPr lang="en-US" dirty="0" smtClean="0"/>
              <a:t> &lt;-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("Red", "Green", c(21,32,11), TRUE, 51.23, 119.1)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list_data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print(length(</a:t>
            </a:r>
            <a:r>
              <a:rPr lang="en-US" dirty="0" err="1" smtClean="0"/>
              <a:t>list_data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We can check if it’s a list with </a:t>
            </a:r>
            <a:r>
              <a:rPr lang="en-US" b="1" dirty="0" err="1" smtClean="0"/>
              <a:t>typeof</a:t>
            </a:r>
            <a:r>
              <a:rPr lang="en-US" b="1" dirty="0" smtClean="0"/>
              <a:t>()</a:t>
            </a:r>
            <a:r>
              <a:rPr lang="en-US" b="1" dirty="0"/>
              <a:t> </a:t>
            </a:r>
            <a:r>
              <a:rPr lang="en-US" dirty="0"/>
              <a:t>function and find its length using </a:t>
            </a:r>
            <a:r>
              <a:rPr lang="en-US" b="1" dirty="0" smtClean="0"/>
              <a:t>length()</a:t>
            </a:r>
            <a:r>
              <a:rPr lang="en-US" b="1" dirty="0"/>
              <a:t>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structure can be examined with the 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r>
              <a:rPr lang="en-US" dirty="0"/>
              <a:t> 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Give </a:t>
            </a:r>
            <a:r>
              <a:rPr lang="en-US" b="1" i="1" dirty="0"/>
              <a:t>names to the elements </a:t>
            </a:r>
            <a:r>
              <a:rPr lang="en-US" i="1" dirty="0"/>
              <a:t>in the list.</a:t>
            </a:r>
            <a:br>
              <a:rPr lang="en-US" i="1" dirty="0"/>
            </a:br>
            <a:r>
              <a:rPr lang="en-US" b="1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(</a:t>
            </a:r>
            <a:r>
              <a:rPr lang="en-US" dirty="0" err="1" smtClean="0"/>
              <a:t>list_data</a:t>
            </a:r>
            <a:r>
              <a:rPr lang="en-US" dirty="0" smtClean="0"/>
              <a:t>) &lt;- c(</a:t>
            </a:r>
            <a:r>
              <a:rPr lang="en-US" b="1" dirty="0"/>
              <a:t>"1st"</a:t>
            </a:r>
            <a:r>
              <a:rPr lang="en-US" dirty="0" smtClean="0"/>
              <a:t>, </a:t>
            </a:r>
            <a:r>
              <a:rPr lang="en-US" b="1" dirty="0"/>
              <a:t>"2nd"</a:t>
            </a:r>
            <a:r>
              <a:rPr lang="en-US" dirty="0" smtClean="0"/>
              <a:t>, </a:t>
            </a:r>
            <a:r>
              <a:rPr lang="en-US" b="1" dirty="0"/>
              <a:t>"</a:t>
            </a:r>
            <a:r>
              <a:rPr lang="en-US" b="1" dirty="0" err="1"/>
              <a:t>Avector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b="1" dirty="0"/>
              <a:t>"bool"</a:t>
            </a:r>
            <a:r>
              <a:rPr lang="en-US" dirty="0" smtClean="0"/>
              <a:t>,</a:t>
            </a:r>
            <a:r>
              <a:rPr lang="en-US" b="1" dirty="0"/>
              <a:t>"</a:t>
            </a:r>
            <a:r>
              <a:rPr lang="en-US" b="1" dirty="0" err="1"/>
              <a:t>num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b="1" dirty="0"/>
              <a:t>"num2"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Access the first element of the list.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list_data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Access the list element using the name of the element.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list_data</a:t>
            </a:r>
            <a:r>
              <a:rPr lang="en-US" b="1" dirty="0" err="1" smtClean="0">
                <a:solidFill>
                  <a:srgbClr val="FF0000"/>
                </a:solidFill>
              </a:rPr>
              <a:t>$Avector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xyz &lt;- list(</a:t>
            </a:r>
            <a:r>
              <a:rPr lang="en-US" b="1" dirty="0"/>
              <a:t>"a" </a:t>
            </a:r>
            <a:r>
              <a:rPr lang="en-US" dirty="0" smtClean="0"/>
              <a:t>= </a:t>
            </a:r>
            <a:r>
              <a:rPr lang="en-US" dirty="0"/>
              <a:t>2.5</a:t>
            </a:r>
            <a:r>
              <a:rPr lang="en-US" dirty="0" smtClean="0"/>
              <a:t>, </a:t>
            </a:r>
            <a:r>
              <a:rPr lang="en-US" b="1" dirty="0"/>
              <a:t>"b" </a:t>
            </a:r>
            <a:r>
              <a:rPr lang="en-US" dirty="0" smtClean="0"/>
              <a:t>= TRUE, </a:t>
            </a:r>
            <a:r>
              <a:rPr lang="en-US" b="1" dirty="0"/>
              <a:t>"c" </a:t>
            </a:r>
            <a:r>
              <a:rPr lang="en-US" dirty="0" smtClean="0"/>
              <a:t>= </a:t>
            </a:r>
            <a:r>
              <a:rPr lang="en-US" dirty="0"/>
              <a:t>1</a:t>
            </a:r>
            <a:r>
              <a:rPr lang="en-US" dirty="0" smtClean="0"/>
              <a:t>:</a:t>
            </a:r>
            <a:r>
              <a:rPr lang="en-US" dirty="0"/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print(</a:t>
            </a:r>
            <a:r>
              <a:rPr lang="en-US" b="1" dirty="0" err="1" smtClean="0"/>
              <a:t>xyz$a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x$c</a:t>
            </a:r>
            <a:r>
              <a:rPr lang="en-US" b="1" dirty="0" smtClean="0"/>
              <a:t>[</a:t>
            </a:r>
            <a:r>
              <a:rPr lang="en-US" b="1" dirty="0"/>
              <a:t>1</a:t>
            </a:r>
            <a:r>
              <a:rPr lang="en-US" b="1" dirty="0" smtClean="0"/>
              <a:t>]) # Explain this to students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,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add, delete and update list elements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/>
              <a:t>add and delete </a:t>
            </a:r>
            <a:r>
              <a:rPr lang="en-US" dirty="0"/>
              <a:t>elements </a:t>
            </a:r>
            <a:r>
              <a:rPr lang="en-US" dirty="0">
                <a:solidFill>
                  <a:srgbClr val="FF0000"/>
                </a:solidFill>
              </a:rPr>
              <a:t>only at the end of a list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we can </a:t>
            </a:r>
            <a:r>
              <a:rPr lang="en-US" b="1" dirty="0"/>
              <a:t>update any element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List Elements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Add element at the end of the list.</a:t>
            </a:r>
            <a:br>
              <a:rPr lang="en-US" i="1" dirty="0"/>
            </a:br>
            <a:r>
              <a:rPr lang="en-US" dirty="0" err="1" smtClean="0"/>
              <a:t>list_data</a:t>
            </a: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] &lt;- </a:t>
            </a:r>
            <a:r>
              <a:rPr lang="en-US" b="1" dirty="0"/>
              <a:t>"New element"</a:t>
            </a:r>
            <a:br>
              <a:rPr lang="en-US" b="1" dirty="0"/>
            </a:br>
            <a:r>
              <a:rPr lang="en-US" dirty="0" smtClean="0"/>
              <a:t>print(</a:t>
            </a:r>
            <a:r>
              <a:rPr lang="en-US" dirty="0" err="1" smtClean="0"/>
              <a:t>list_data</a:t>
            </a: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# Update the 3rd Element.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list_data</a:t>
            </a:r>
            <a:r>
              <a:rPr lang="en-US" dirty="0" smtClean="0"/>
              <a:t>[3</a:t>
            </a:r>
            <a:r>
              <a:rPr lang="en-US" dirty="0"/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"updated element"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err="1" smtClean="0">
                <a:effectLst/>
              </a:rPr>
              <a:t>list_data</a:t>
            </a:r>
            <a:r>
              <a:rPr lang="en-US" dirty="0"/>
              <a:t>[3</a:t>
            </a:r>
            <a:r>
              <a:rPr lang="en-US" dirty="0" smtClean="0"/>
              <a:t>])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Actually both syntax is same</a:t>
            </a:r>
          </a:p>
          <a:p>
            <a:r>
              <a:rPr lang="en-US" dirty="0"/>
              <a:t># Remove the last element.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list_data</a:t>
            </a:r>
            <a:r>
              <a:rPr lang="en-US" dirty="0" smtClean="0"/>
              <a:t>[4</a:t>
            </a:r>
            <a:r>
              <a:rPr lang="en-US" dirty="0"/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NULL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with </a:t>
            </a:r>
            <a:r>
              <a:rPr lang="en-US" b="1" dirty="0" smtClean="0"/>
              <a:t>[</a:t>
            </a:r>
            <a:r>
              <a:rPr lang="en-US" dirty="0"/>
              <a:t> as shown above will give us </a:t>
            </a:r>
            <a:r>
              <a:rPr lang="en-US" dirty="0" err="1"/>
              <a:t>sublist</a:t>
            </a:r>
            <a:r>
              <a:rPr lang="en-US" dirty="0"/>
              <a:t> not the content inside the component. To </a:t>
            </a:r>
            <a:r>
              <a:rPr lang="en-US" dirty="0" smtClean="0"/>
              <a:t>retrieve </a:t>
            </a:r>
            <a:r>
              <a:rPr lang="en-US" dirty="0"/>
              <a:t>the content, we need to use </a:t>
            </a:r>
            <a:r>
              <a:rPr lang="en-US" b="1" dirty="0" smtClean="0"/>
              <a:t>[[</a:t>
            </a:r>
          </a:p>
          <a:p>
            <a:r>
              <a:rPr lang="en-US" b="1" dirty="0" smtClean="0"/>
              <a:t>x &lt;- list(2.5,TRUE,1:3)</a:t>
            </a:r>
          </a:p>
          <a:p>
            <a:r>
              <a:rPr lang="en-US" b="1" dirty="0" smtClean="0"/>
              <a:t>print(x)</a:t>
            </a:r>
          </a:p>
          <a:p>
            <a:r>
              <a:rPr lang="en-US" b="1" dirty="0" smtClean="0"/>
              <a:t>print(x[[2]])</a:t>
            </a:r>
          </a:p>
          <a:p>
            <a:r>
              <a:rPr lang="en-US" dirty="0"/>
              <a:t>An alternative to </a:t>
            </a:r>
            <a:r>
              <a:rPr lang="en-US" dirty="0" smtClean="0"/>
              <a:t>[[</a:t>
            </a:r>
            <a:r>
              <a:rPr lang="en-US" dirty="0"/>
              <a:t>, which is used often while accessing content of a list is the </a:t>
            </a:r>
            <a:r>
              <a:rPr lang="en-US" b="1" dirty="0" smtClean="0"/>
              <a:t>$</a:t>
            </a:r>
            <a:r>
              <a:rPr lang="en-US" b="1" dirty="0"/>
              <a:t> operator</a:t>
            </a:r>
            <a:r>
              <a:rPr lang="en-US" dirty="0"/>
              <a:t>. They are both the same except that </a:t>
            </a:r>
            <a:r>
              <a:rPr lang="en-US" dirty="0" smtClean="0"/>
              <a:t>$</a:t>
            </a:r>
            <a:r>
              <a:rPr lang="en-US" dirty="0"/>
              <a:t> can do partial matching on tags.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Merge the two lists.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merged</a:t>
            </a:r>
            <a:r>
              <a:rPr lang="en-US" dirty="0" err="1" smtClean="0"/>
              <a:t>.</a:t>
            </a:r>
            <a:r>
              <a:rPr lang="en-US" dirty="0" err="1" smtClean="0">
                <a:effectLst/>
              </a:rPr>
              <a:t>list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list1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list2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unlist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# Create lists.</a:t>
            </a:r>
          </a:p>
          <a:p>
            <a:r>
              <a:rPr lang="en-US" dirty="0" smtClean="0"/>
              <a:t>list1 &lt;- list(1:5)</a:t>
            </a:r>
          </a:p>
          <a:p>
            <a:r>
              <a:rPr lang="en-US" dirty="0" smtClean="0"/>
              <a:t>print(list1)</a:t>
            </a:r>
          </a:p>
          <a:p>
            <a:endParaRPr lang="en-US" dirty="0" smtClean="0"/>
          </a:p>
          <a:p>
            <a:r>
              <a:rPr lang="en-US" dirty="0" smtClean="0"/>
              <a:t>list2 &lt;-list(10:14)</a:t>
            </a:r>
          </a:p>
          <a:p>
            <a:r>
              <a:rPr lang="en-US" dirty="0" smtClean="0"/>
              <a:t>print(list2)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# v2 &lt;- list1+list2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print(v2)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This will throw error – “non-numeric argument to binary operator”</a:t>
            </a:r>
          </a:p>
          <a:p>
            <a:r>
              <a:rPr lang="en-US" dirty="0" smtClean="0"/>
              <a:t># Convert the lists to vectors.</a:t>
            </a:r>
          </a:p>
          <a:p>
            <a:r>
              <a:rPr lang="en-US" dirty="0" smtClean="0"/>
              <a:t>v1 &lt;- </a:t>
            </a:r>
            <a:r>
              <a:rPr lang="en-US" dirty="0" err="1" smtClean="0">
                <a:solidFill>
                  <a:srgbClr val="FF0000"/>
                </a:solidFill>
              </a:rPr>
              <a:t>unlist</a:t>
            </a:r>
            <a:r>
              <a:rPr lang="en-US" dirty="0" smtClean="0">
                <a:solidFill>
                  <a:srgbClr val="FF0000"/>
                </a:solidFill>
              </a:rPr>
              <a:t>(list1)</a:t>
            </a:r>
          </a:p>
          <a:p>
            <a:r>
              <a:rPr lang="en-US" dirty="0" smtClean="0"/>
              <a:t>v2 &lt;- </a:t>
            </a:r>
            <a:r>
              <a:rPr lang="en-US" dirty="0" err="1" smtClean="0">
                <a:solidFill>
                  <a:srgbClr val="FF0000"/>
                </a:solidFill>
              </a:rPr>
              <a:t>unlist</a:t>
            </a:r>
            <a:r>
              <a:rPr lang="en-US" dirty="0" smtClean="0">
                <a:solidFill>
                  <a:srgbClr val="FF0000"/>
                </a:solidFill>
              </a:rPr>
              <a:t>(list2)</a:t>
            </a:r>
          </a:p>
          <a:p>
            <a:endParaRPr lang="en-US" dirty="0" smtClean="0"/>
          </a:p>
          <a:p>
            <a:r>
              <a:rPr lang="en-US" dirty="0" smtClean="0"/>
              <a:t>print(v1)</a:t>
            </a:r>
          </a:p>
          <a:p>
            <a:r>
              <a:rPr lang="en-US" dirty="0" smtClean="0"/>
              <a:t>print(v2)</a:t>
            </a:r>
          </a:p>
          <a:p>
            <a:endParaRPr lang="en-US" dirty="0" smtClean="0"/>
          </a:p>
          <a:p>
            <a:r>
              <a:rPr lang="en-US" dirty="0" smtClean="0"/>
              <a:t># Now add the vectors</a:t>
            </a:r>
          </a:p>
          <a:p>
            <a:r>
              <a:rPr lang="en-US" dirty="0" smtClean="0"/>
              <a:t>result &lt;- v1+v2</a:t>
            </a:r>
          </a:p>
          <a:p>
            <a:r>
              <a:rPr lang="en-US" dirty="0" smtClean="0"/>
              <a:t>print(result)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List to Vector</a:t>
            </a:r>
            <a:br>
              <a:rPr lang="en-US" dirty="0"/>
            </a:br>
            <a:r>
              <a:rPr lang="en-US" dirty="0" err="1" smtClean="0"/>
              <a:t>unlist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</TotalTime>
  <Words>177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R</vt:lpstr>
      <vt:lpstr>List()</vt:lpstr>
      <vt:lpstr>Str()</vt:lpstr>
      <vt:lpstr>Names , Access</vt:lpstr>
      <vt:lpstr>Manipulating List Elements </vt:lpstr>
      <vt:lpstr>PowerPoint Presentation</vt:lpstr>
      <vt:lpstr>PowerPoint Presentation</vt:lpstr>
      <vt:lpstr>Merging Lists </vt:lpstr>
      <vt:lpstr>Converting List to Vector unlist()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radhapavan</cp:lastModifiedBy>
  <cp:revision>25</cp:revision>
  <dcterms:created xsi:type="dcterms:W3CDTF">2018-06-04T19:01:31Z</dcterms:created>
  <dcterms:modified xsi:type="dcterms:W3CDTF">2018-06-04T19:50:42Z</dcterms:modified>
</cp:coreProperties>
</file>