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6652579-7CF0-4EE3-9859-49D5DF25C75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E12EE25-B937-40F9-A980-2241A22E0A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 are the R objects in which the elements are arranged in a </a:t>
            </a:r>
            <a:r>
              <a:rPr lang="en-US" b="1" dirty="0"/>
              <a:t>two-dimensional</a:t>
            </a:r>
            <a:r>
              <a:rPr lang="en-US" dirty="0"/>
              <a:t> rectangular layout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matrix</a:t>
            </a:r>
            <a:r>
              <a:rPr lang="en-US" dirty="0" smtClean="0"/>
              <a:t>(data, </a:t>
            </a:r>
            <a:r>
              <a:rPr lang="en-US" dirty="0" err="1" smtClean="0"/>
              <a:t>nrow</a:t>
            </a:r>
            <a:r>
              <a:rPr lang="en-US" dirty="0" smtClean="0"/>
              <a:t>, </a:t>
            </a:r>
            <a:r>
              <a:rPr lang="en-US" dirty="0" err="1" smtClean="0"/>
              <a:t>ncol</a:t>
            </a:r>
            <a:r>
              <a:rPr lang="en-US" dirty="0" smtClean="0"/>
              <a:t>, </a:t>
            </a:r>
            <a:r>
              <a:rPr lang="en-US" dirty="0" err="1" smtClean="0"/>
              <a:t>byrow</a:t>
            </a:r>
            <a:r>
              <a:rPr lang="en-US" dirty="0" smtClean="0"/>
              <a:t>, </a:t>
            </a:r>
            <a:r>
              <a:rPr lang="en-US" dirty="0" err="1" smtClean="0"/>
              <a:t>dimnames</a:t>
            </a:r>
            <a:r>
              <a:rPr lang="en-US" dirty="0" smtClean="0"/>
              <a:t>)</a:t>
            </a:r>
          </a:p>
          <a:p>
            <a:r>
              <a:rPr lang="en-US" b="1" dirty="0" err="1"/>
              <a:t>byrow</a:t>
            </a:r>
            <a:r>
              <a:rPr lang="en-US" dirty="0"/>
              <a:t> is a logical clue. If TRUE then the input vector elements are arranged by row.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Elements are arranged sequentially by row.</a:t>
            </a:r>
            <a:br>
              <a:rPr lang="en-US" i="1" dirty="0"/>
            </a:br>
            <a:r>
              <a:rPr lang="en-US" dirty="0" smtClean="0"/>
              <a:t>M &lt;- </a:t>
            </a:r>
            <a:r>
              <a:rPr lang="en-US" b="1" dirty="0" smtClean="0"/>
              <a:t>matrix</a:t>
            </a:r>
            <a:r>
              <a:rPr lang="en-US" dirty="0" smtClean="0"/>
              <a:t>(c(</a:t>
            </a:r>
            <a:r>
              <a:rPr lang="en-US" dirty="0"/>
              <a:t>3</a:t>
            </a:r>
            <a:r>
              <a:rPr lang="en-US" dirty="0" smtClean="0"/>
              <a:t>:</a:t>
            </a:r>
            <a:r>
              <a:rPr lang="en-US" dirty="0"/>
              <a:t>14</a:t>
            </a:r>
            <a:r>
              <a:rPr lang="en-US" dirty="0" smtClean="0"/>
              <a:t>), </a:t>
            </a:r>
            <a:r>
              <a:rPr lang="en-US" dirty="0" err="1" smtClean="0"/>
              <a:t>nrow</a:t>
            </a:r>
            <a:r>
              <a:rPr lang="en-US" dirty="0" smtClean="0"/>
              <a:t> = </a:t>
            </a:r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dirty="0" err="1" smtClean="0"/>
              <a:t>byrow</a:t>
            </a:r>
            <a:r>
              <a:rPr lang="en-US" dirty="0" smtClean="0"/>
              <a:t> = TRUE)</a:t>
            </a:r>
            <a:br>
              <a:rPr lang="en-US" dirty="0" smtClean="0"/>
            </a:br>
            <a:r>
              <a:rPr lang="en-US" dirty="0" smtClean="0"/>
              <a:t>print(M)</a:t>
            </a:r>
          </a:p>
          <a:p>
            <a:r>
              <a:rPr lang="en-US" i="1" dirty="0"/>
              <a:t># Define the column and row names.</a:t>
            </a:r>
            <a:br>
              <a:rPr lang="en-US" i="1" dirty="0"/>
            </a:br>
            <a:r>
              <a:rPr lang="en-US" dirty="0" err="1" smtClean="0"/>
              <a:t>rownames</a:t>
            </a:r>
            <a:r>
              <a:rPr lang="en-US" dirty="0" smtClean="0"/>
              <a:t> = c(</a:t>
            </a:r>
            <a:r>
              <a:rPr lang="en-US" b="1" dirty="0"/>
              <a:t>"row1"</a:t>
            </a:r>
            <a:r>
              <a:rPr lang="en-US" dirty="0" smtClean="0"/>
              <a:t>, </a:t>
            </a:r>
            <a:r>
              <a:rPr lang="en-US" b="1" dirty="0"/>
              <a:t>"row2"</a:t>
            </a:r>
            <a:r>
              <a:rPr lang="en-US" dirty="0" smtClean="0"/>
              <a:t>, </a:t>
            </a:r>
            <a:r>
              <a:rPr lang="en-US" b="1" dirty="0"/>
              <a:t>"row3"</a:t>
            </a:r>
            <a:r>
              <a:rPr lang="en-US" dirty="0" smtClean="0"/>
              <a:t>, </a:t>
            </a:r>
            <a:r>
              <a:rPr lang="en-US" b="1" dirty="0"/>
              <a:t>"row4"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colnames</a:t>
            </a:r>
            <a:r>
              <a:rPr lang="en-US" dirty="0" smtClean="0"/>
              <a:t> = c(</a:t>
            </a:r>
            <a:r>
              <a:rPr lang="en-US" b="1" dirty="0"/>
              <a:t>"col1"</a:t>
            </a:r>
            <a:r>
              <a:rPr lang="en-US" dirty="0" smtClean="0"/>
              <a:t>, </a:t>
            </a:r>
            <a:r>
              <a:rPr lang="en-US" b="1" dirty="0"/>
              <a:t>"col2"</a:t>
            </a:r>
            <a:r>
              <a:rPr lang="en-US" dirty="0" smtClean="0"/>
              <a:t>, </a:t>
            </a:r>
            <a:r>
              <a:rPr lang="en-US" b="1" dirty="0"/>
              <a:t>"col3"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 &lt;- matrix(c(</a:t>
            </a:r>
            <a:r>
              <a:rPr lang="en-US" dirty="0"/>
              <a:t>3</a:t>
            </a:r>
            <a:r>
              <a:rPr lang="en-US" dirty="0" smtClean="0"/>
              <a:t>:</a:t>
            </a:r>
            <a:r>
              <a:rPr lang="en-US" dirty="0"/>
              <a:t>14</a:t>
            </a:r>
            <a:r>
              <a:rPr lang="en-US" dirty="0" smtClean="0"/>
              <a:t>), </a:t>
            </a:r>
            <a:r>
              <a:rPr lang="en-US" dirty="0" err="1" smtClean="0"/>
              <a:t>nrow</a:t>
            </a:r>
            <a:r>
              <a:rPr lang="en-US" dirty="0" smtClean="0"/>
              <a:t> = </a:t>
            </a:r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b="1" dirty="0" err="1" smtClean="0"/>
              <a:t>byrow</a:t>
            </a:r>
            <a:r>
              <a:rPr lang="en-US" dirty="0" smtClean="0"/>
              <a:t> = TRUE, </a:t>
            </a:r>
            <a:r>
              <a:rPr lang="en-US" dirty="0" err="1" smtClean="0"/>
              <a:t>dimnames</a:t>
            </a:r>
            <a:r>
              <a:rPr lang="en-US" dirty="0" smtClean="0"/>
              <a:t> = </a:t>
            </a:r>
            <a:r>
              <a:rPr lang="en-US" b="1" dirty="0" smtClean="0"/>
              <a:t>list</a:t>
            </a:r>
            <a:r>
              <a:rPr lang="en-US" dirty="0" smtClean="0"/>
              <a:t>(</a:t>
            </a:r>
            <a:r>
              <a:rPr lang="en-US" dirty="0" err="1" smtClean="0"/>
              <a:t>rownames</a:t>
            </a:r>
            <a:r>
              <a:rPr lang="en-US" dirty="0" smtClean="0"/>
              <a:t>, </a:t>
            </a:r>
            <a:r>
              <a:rPr lang="en-US" dirty="0" err="1" smtClean="0"/>
              <a:t>colnames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print(P)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 Access the element at 3rd column and 1st row.</a:t>
            </a:r>
          </a:p>
          <a:p>
            <a:r>
              <a:rPr lang="en-US" dirty="0" smtClean="0"/>
              <a:t>print(P[1,3])</a:t>
            </a:r>
          </a:p>
          <a:p>
            <a:endParaRPr lang="en-US" dirty="0" smtClean="0"/>
          </a:p>
          <a:p>
            <a:r>
              <a:rPr lang="en-US" dirty="0" smtClean="0"/>
              <a:t># Access the element at 2nd column and 4th row.</a:t>
            </a:r>
          </a:p>
          <a:p>
            <a:r>
              <a:rPr lang="en-US" dirty="0" smtClean="0"/>
              <a:t>print(P[4,2])</a:t>
            </a:r>
          </a:p>
          <a:p>
            <a:endParaRPr lang="en-US" dirty="0" smtClean="0"/>
          </a:p>
          <a:p>
            <a:r>
              <a:rPr lang="en-US" dirty="0" smtClean="0"/>
              <a:t># Access only the  2nd row.</a:t>
            </a:r>
          </a:p>
          <a:p>
            <a:r>
              <a:rPr lang="en-US" dirty="0" smtClean="0"/>
              <a:t>print(P[2,])</a:t>
            </a:r>
          </a:p>
          <a:p>
            <a:endParaRPr lang="en-US" dirty="0" smtClean="0"/>
          </a:p>
          <a:p>
            <a:r>
              <a:rPr lang="en-US" dirty="0" smtClean="0"/>
              <a:t># Access only the 3rd column.</a:t>
            </a:r>
          </a:p>
          <a:p>
            <a:r>
              <a:rPr lang="en-US" dirty="0" smtClean="0"/>
              <a:t>print(P[,3])</a:t>
            </a:r>
          </a:p>
          <a:p>
            <a:r>
              <a:rPr lang="en-US" dirty="0" smtClean="0"/>
              <a:t>Note: </a:t>
            </a:r>
            <a:r>
              <a:rPr lang="en-US" b="1" dirty="0"/>
              <a:t>If any field inside the bracket is left blank, it selects all.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( Row, 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r>
              <a:rPr lang="en-US" dirty="0" smtClean="0"/>
              <a:t>Substitution</a:t>
            </a:r>
          </a:p>
          <a:p>
            <a:r>
              <a:rPr lang="en-US" b="1" dirty="0" smtClean="0"/>
              <a:t>Multiplication</a:t>
            </a:r>
            <a:r>
              <a:rPr lang="en-US" dirty="0" smtClean="0"/>
              <a:t> ( this require separate slide/</a:t>
            </a:r>
            <a:r>
              <a:rPr lang="en-US" dirty="0" err="1" smtClean="0"/>
              <a:t>ppt</a:t>
            </a:r>
            <a:r>
              <a:rPr lang="en-US" dirty="0" smtClean="0"/>
              <a:t>, more detail required for students. Elementwise, actual </a:t>
            </a:r>
            <a:r>
              <a:rPr lang="en-US" dirty="0" err="1" smtClean="0"/>
              <a:t>maths</a:t>
            </a:r>
            <a:r>
              <a:rPr lang="en-US" dirty="0" smtClean="0"/>
              <a:t> matrix)</a:t>
            </a:r>
          </a:p>
          <a:p>
            <a:r>
              <a:rPr lang="en-US" dirty="0"/>
              <a:t>Matrix Multiplication &amp; Division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Computations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Dim()</a:t>
            </a:r>
          </a:p>
          <a:p>
            <a:r>
              <a:rPr lang="en-US" dirty="0" smtClean="0"/>
              <a:t>print(attributes(matrix1))</a:t>
            </a:r>
            <a:br>
              <a:rPr lang="en-US" dirty="0" smtClean="0"/>
            </a:br>
            <a:r>
              <a:rPr lang="en-US" dirty="0" smtClean="0"/>
              <a:t>print(dim(matrix1))</a:t>
            </a:r>
          </a:p>
          <a:p>
            <a:endParaRPr lang="en-US" dirty="0"/>
          </a:p>
          <a:p>
            <a:r>
              <a:rPr lang="en-US" dirty="0"/>
              <a:t>We can check if a variable is a matrix or not with the </a:t>
            </a:r>
            <a:r>
              <a:rPr lang="en-US" b="1" dirty="0" smtClean="0"/>
              <a:t>class()</a:t>
            </a:r>
            <a:r>
              <a:rPr lang="en-US" dirty="0"/>
              <a:t> 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typeof</a:t>
            </a:r>
            <a:r>
              <a:rPr lang="en-US" dirty="0" smtClean="0"/>
              <a:t>(matrix1))</a:t>
            </a:r>
            <a:br>
              <a:rPr lang="en-US" dirty="0" smtClean="0"/>
            </a:br>
            <a:r>
              <a:rPr lang="en-US" dirty="0" smtClean="0"/>
              <a:t>print(class(matrix1))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8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creating a matrix is by using functions </a:t>
            </a:r>
            <a:r>
              <a:rPr lang="en-US" dirty="0" err="1" smtClean="0"/>
              <a:t>cbind</a:t>
            </a:r>
            <a:r>
              <a:rPr lang="en-US" dirty="0" smtClean="0"/>
              <a:t>()</a:t>
            </a:r>
            <a:r>
              <a:rPr lang="en-US" dirty="0"/>
              <a:t> and </a:t>
            </a:r>
            <a:r>
              <a:rPr lang="en-US" dirty="0" err="1" smtClean="0"/>
              <a:t>rbind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$First column, second column</a:t>
            </a:r>
          </a:p>
          <a:p>
            <a:r>
              <a:rPr lang="en-US" dirty="0" smtClean="0"/>
              <a:t>m &lt;- </a:t>
            </a:r>
            <a:r>
              <a:rPr lang="en-US" b="1" dirty="0" err="1" smtClean="0"/>
              <a:t>cbind</a:t>
            </a:r>
            <a:r>
              <a:rPr lang="en-US" dirty="0" smtClean="0"/>
              <a:t>(c(1,2,3),c(4,5,6))</a:t>
            </a:r>
          </a:p>
          <a:p>
            <a:r>
              <a:rPr lang="en-US" dirty="0" smtClean="0"/>
              <a:t>print(m)</a:t>
            </a:r>
          </a:p>
          <a:p>
            <a:r>
              <a:rPr lang="en-US" dirty="0" smtClean="0"/>
              <a:t># First </a:t>
            </a:r>
            <a:r>
              <a:rPr lang="en-US" dirty="0" err="1" smtClean="0"/>
              <a:t>Row,second</a:t>
            </a:r>
            <a:r>
              <a:rPr lang="en-US" dirty="0" smtClean="0"/>
              <a:t> row</a:t>
            </a:r>
          </a:p>
          <a:p>
            <a:endParaRPr lang="en-US" dirty="0" smtClean="0"/>
          </a:p>
          <a:p>
            <a:r>
              <a:rPr lang="en-US" dirty="0" smtClean="0"/>
              <a:t>m &lt;- </a:t>
            </a:r>
            <a:r>
              <a:rPr lang="en-US" b="1" dirty="0" err="1" smtClean="0"/>
              <a:t>rbind</a:t>
            </a:r>
            <a:r>
              <a:rPr lang="en-US" dirty="0" smtClean="0"/>
              <a:t>(c(1,2,3),c(4,5,6))</a:t>
            </a:r>
          </a:p>
          <a:p>
            <a:r>
              <a:rPr lang="en-US" dirty="0" smtClean="0"/>
              <a:t>print(m)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cbind</a:t>
            </a:r>
            <a:r>
              <a:rPr lang="en-US" dirty="0" smtClean="0"/>
              <a:t>() and </a:t>
            </a:r>
            <a:r>
              <a:rPr lang="en-US" dirty="0" err="1" smtClean="0"/>
              <a:t>rbind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create a matrix from a vector by setting its dimension using </a:t>
            </a:r>
            <a:r>
              <a:rPr lang="en-US" dirty="0" smtClean="0"/>
              <a:t>dim().</a:t>
            </a:r>
          </a:p>
          <a:p>
            <a:r>
              <a:rPr lang="en-US" dirty="0" smtClean="0"/>
              <a:t># Careful</a:t>
            </a:r>
          </a:p>
          <a:p>
            <a:r>
              <a:rPr lang="en-US" dirty="0" err="1" smtClean="0"/>
              <a:t>matFromVectors</a:t>
            </a:r>
            <a:r>
              <a:rPr lang="en-US" dirty="0" smtClean="0"/>
              <a:t> &lt;- c(10,20,30,40,50,60)</a:t>
            </a:r>
          </a:p>
          <a:p>
            <a:r>
              <a:rPr lang="en-US" dirty="0" smtClean="0"/>
              <a:t>dim(</a:t>
            </a:r>
            <a:r>
              <a:rPr lang="en-US" dirty="0" err="1" smtClean="0"/>
              <a:t>matFromVectors</a:t>
            </a:r>
            <a:r>
              <a:rPr lang="en-US" dirty="0" smtClean="0"/>
              <a:t>) &lt;- c(2,3)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matFromVectors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5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Transpose – separate slide for this 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4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</TotalTime>
  <Words>166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R</vt:lpstr>
      <vt:lpstr>PowerPoint Presentation</vt:lpstr>
      <vt:lpstr>PowerPoint Presentation</vt:lpstr>
      <vt:lpstr>Access ( Row, col)</vt:lpstr>
      <vt:lpstr>Matrix Computations </vt:lpstr>
      <vt:lpstr>PowerPoint Presentation</vt:lpstr>
      <vt:lpstr>cbind() and rbind() </vt:lpstr>
      <vt:lpstr>From vector</vt:lpstr>
      <vt:lpstr>T()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22</cp:revision>
  <dcterms:created xsi:type="dcterms:W3CDTF">2018-06-04T20:19:42Z</dcterms:created>
  <dcterms:modified xsi:type="dcterms:W3CDTF">2018-06-04T20:43:09Z</dcterms:modified>
</cp:coreProperties>
</file>