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04F0882A-230B-41DF-85D6-8C7056FCCA57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1179D31-DA4A-4555-BB46-1568D95111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_sequence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Fibonacci_number#cite_note-FOOTNOTEB%C3%B3na2011180-2" TargetMode="External"/><Relationship Id="rId4" Type="http://schemas.openxmlformats.org/officeDocument/2006/relationships/hyperlink" Target="https://en.wikipedia.org/wiki/Fibonacci_number#cite_note-FOOTNOTEBeckGeoghegan2010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Loops ( Control structures)</a:t>
            </a:r>
          </a:p>
          <a:p>
            <a:r>
              <a:rPr lang="en-US" dirty="0" err="1" smtClean="0"/>
              <a:t>Fibinocci</a:t>
            </a:r>
            <a:r>
              <a:rPr lang="en-US" dirty="0" smtClean="0"/>
              <a:t> ( while loop)</a:t>
            </a:r>
          </a:p>
          <a:p>
            <a:r>
              <a:rPr lang="en-US" dirty="0" smtClean="0"/>
              <a:t>Factorial ( For Loop)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two terms are 0 and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All other terms are obtained by adding the preceding two terms.</a:t>
            </a:r>
          </a:p>
          <a:p>
            <a:r>
              <a:rPr lang="en-US" dirty="0"/>
              <a:t>This means to say the nth term is the sum of (n-1)</a:t>
            </a:r>
            <a:r>
              <a:rPr lang="en-US" baseline="30000" dirty="0" err="1"/>
              <a:t>th</a:t>
            </a:r>
            <a:r>
              <a:rPr lang="en-US" dirty="0"/>
              <a:t> and (n-2)</a:t>
            </a:r>
            <a:r>
              <a:rPr lang="en-US" baseline="30000" dirty="0" err="1"/>
              <a:t>th</a:t>
            </a:r>
            <a:r>
              <a:rPr lang="en-US" dirty="0"/>
              <a:t> term.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 </a:t>
            </a:r>
            <a:r>
              <a:rPr lang="en-US" i="1" dirty="0" err="1"/>
              <a:t>fibinocci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 smtClean="0"/>
              <a:t>n1 = </a:t>
            </a:r>
            <a:r>
              <a:rPr lang="en-US" b="1" dirty="0"/>
              <a:t>0</a:t>
            </a:r>
            <a:br>
              <a:rPr lang="en-US" b="1" dirty="0"/>
            </a:br>
            <a:r>
              <a:rPr lang="en-US" b="1" dirty="0" smtClean="0"/>
              <a:t>n2 = 1</a:t>
            </a:r>
          </a:p>
          <a:p>
            <a:r>
              <a:rPr lang="en-US" i="1" dirty="0"/>
              <a:t># Note count 2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count = </a:t>
            </a:r>
            <a:r>
              <a:rPr lang="en-US" b="1" dirty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b="1" dirty="0"/>
              <a:t>"Fibonacci sequence:"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print(n1)</a:t>
            </a:r>
            <a:br>
              <a:rPr lang="en-US" dirty="0" smtClean="0"/>
            </a:br>
            <a:r>
              <a:rPr lang="en-US" dirty="0" smtClean="0"/>
              <a:t>print(n2)</a:t>
            </a:r>
            <a:br>
              <a:rPr lang="en-US" dirty="0" smtClean="0"/>
            </a:br>
            <a:r>
              <a:rPr lang="en-US" b="1" dirty="0" err="1" smtClean="0"/>
              <a:t>nterms</a:t>
            </a:r>
            <a:r>
              <a:rPr lang="en-US" b="1" dirty="0" smtClean="0"/>
              <a:t> = </a:t>
            </a:r>
            <a:r>
              <a:rPr lang="en-US" b="1" dirty="0"/>
              <a:t>8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while</a:t>
            </a:r>
            <a:r>
              <a:rPr lang="en-US" i="1" dirty="0" smtClean="0">
                <a:solidFill>
                  <a:srgbClr val="00B050"/>
                </a:solidFill>
              </a:rPr>
              <a:t>(count &lt; </a:t>
            </a:r>
            <a:r>
              <a:rPr lang="en-US" i="1" dirty="0" err="1" smtClean="0">
                <a:solidFill>
                  <a:srgbClr val="00B050"/>
                </a:solidFill>
              </a:rPr>
              <a:t>nterms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nth = n1 + n2</a:t>
            </a:r>
            <a:br>
              <a:rPr lang="en-US" dirty="0" smtClean="0"/>
            </a:br>
            <a:r>
              <a:rPr lang="en-US" dirty="0" smtClean="0"/>
              <a:t>    print(nth)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/>
              <a:t># update values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smtClean="0"/>
              <a:t>n1 = n2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n2</a:t>
            </a:r>
            <a:r>
              <a:rPr lang="en-US" dirty="0" smtClean="0"/>
              <a:t> = nth</a:t>
            </a:r>
            <a:br>
              <a:rPr lang="en-US" dirty="0" smtClean="0"/>
            </a:br>
            <a:r>
              <a:rPr lang="en-US" dirty="0" smtClean="0"/>
              <a:t>    count = count + </a:t>
            </a:r>
            <a:r>
              <a:rPr lang="en-US" dirty="0"/>
              <a:t>1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Repeat loop</a:t>
            </a:r>
            <a:r>
              <a:rPr lang="en-US" dirty="0"/>
              <a:t> executes the same code again and again until a stop condition is met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 { </a:t>
            </a:r>
          </a:p>
          <a:p>
            <a:pPr marL="0" indent="0">
              <a:buNone/>
            </a:pPr>
            <a:r>
              <a:rPr lang="en-US" dirty="0" smtClean="0"/>
              <a:t>commands </a:t>
            </a:r>
          </a:p>
          <a:p>
            <a:pPr marL="0" indent="0">
              <a:buNone/>
            </a:pPr>
            <a:r>
              <a:rPr lang="en-US" dirty="0" smtClean="0"/>
              <a:t>if(condition)</a:t>
            </a:r>
          </a:p>
          <a:p>
            <a:pPr marL="0" indent="0">
              <a:buNone/>
            </a:pP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 smtClean="0"/>
              <a:t>     break </a:t>
            </a:r>
          </a:p>
          <a:p>
            <a:pPr marL="0" indent="0">
              <a:buNone/>
            </a:pPr>
            <a:r>
              <a:rPr lang="en-US" dirty="0" smtClean="0"/>
              <a:t> }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# Repeat</a:t>
            </a:r>
          </a:p>
          <a:p>
            <a:endParaRPr lang="en-US" dirty="0" smtClean="0"/>
          </a:p>
          <a:p>
            <a:r>
              <a:rPr lang="en-US" dirty="0" smtClean="0"/>
              <a:t>v &lt;- c(100)</a:t>
            </a:r>
          </a:p>
          <a:p>
            <a:r>
              <a:rPr lang="en-US" dirty="0" err="1" smtClean="0"/>
              <a:t>cnt</a:t>
            </a:r>
            <a:r>
              <a:rPr lang="en-US" dirty="0" smtClean="0"/>
              <a:t> &lt;- 2</a:t>
            </a:r>
          </a:p>
          <a:p>
            <a:endParaRPr lang="en-US" dirty="0" smtClean="0"/>
          </a:p>
          <a:p>
            <a:r>
              <a:rPr lang="en-US" dirty="0" smtClean="0"/>
              <a:t>repeat {</a:t>
            </a:r>
          </a:p>
          <a:p>
            <a:r>
              <a:rPr lang="en-US" dirty="0" smtClean="0"/>
              <a:t>   print(paste("count",</a:t>
            </a:r>
            <a:r>
              <a:rPr lang="en-US" dirty="0" err="1" smtClean="0"/>
              <a:t>cnt</a:t>
            </a:r>
            <a:r>
              <a:rPr lang="en-US" dirty="0" smtClean="0"/>
              <a:t> , "=", v))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cnt</a:t>
            </a:r>
            <a:r>
              <a:rPr lang="en-US" dirty="0" smtClean="0"/>
              <a:t> &lt;- cnt+1</a:t>
            </a:r>
          </a:p>
          <a:p>
            <a:endParaRPr lang="en-US" dirty="0" smtClean="0"/>
          </a:p>
          <a:p>
            <a:r>
              <a:rPr lang="en-US" dirty="0" smtClean="0"/>
              <a:t>   if(</a:t>
            </a:r>
            <a:r>
              <a:rPr lang="en-US" dirty="0" err="1" smtClean="0"/>
              <a:t>cnt</a:t>
            </a:r>
            <a:r>
              <a:rPr lang="en-US" dirty="0" smtClean="0"/>
              <a:t> &gt; 5) {</a:t>
            </a:r>
          </a:p>
          <a:p>
            <a:r>
              <a:rPr lang="en-US" dirty="0" smtClean="0"/>
              <a:t>      break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break statement is encountered inside a loop, the </a:t>
            </a:r>
            <a:r>
              <a:rPr lang="en-US" b="1" dirty="0"/>
              <a:t>loop is immediately terminated </a:t>
            </a:r>
            <a:r>
              <a:rPr lang="en-US" dirty="0"/>
              <a:t>and program </a:t>
            </a:r>
            <a:r>
              <a:rPr lang="en-US" b="1" dirty="0"/>
              <a:t>control resumes </a:t>
            </a:r>
            <a:r>
              <a:rPr lang="en-US" dirty="0"/>
              <a:t>at the next statement following the loop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can be used to terminate a case in the switch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8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</a:t>
            </a:r>
            <a:r>
              <a:rPr lang="en-US" dirty="0"/>
              <a:t>when we want to </a:t>
            </a:r>
            <a:r>
              <a:rPr lang="en-US" b="1" dirty="0"/>
              <a:t>skip the current iteration of a loop </a:t>
            </a:r>
            <a:r>
              <a:rPr lang="en-US" dirty="0"/>
              <a:t>without terminating </a:t>
            </a:r>
            <a:r>
              <a:rPr lang="en-US" dirty="0" smtClean="0"/>
              <a:t>it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v &lt;- LETTERS[1:6]</a:t>
            </a:r>
          </a:p>
          <a:p>
            <a:r>
              <a:rPr lang="en-US" dirty="0"/>
              <a:t>for ( </a:t>
            </a:r>
            <a:r>
              <a:rPr lang="en-US" dirty="0" err="1"/>
              <a:t>i</a:t>
            </a:r>
            <a:r>
              <a:rPr lang="en-US" dirty="0"/>
              <a:t> in v)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if (</a:t>
            </a:r>
            <a:r>
              <a:rPr lang="en-US" dirty="0" err="1"/>
              <a:t>i</a:t>
            </a:r>
            <a:r>
              <a:rPr lang="en-US" dirty="0"/>
              <a:t> == "D")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next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block of code </a:t>
            </a:r>
            <a:r>
              <a:rPr lang="en-US" b="1" dirty="0"/>
              <a:t>several number of </a:t>
            </a:r>
            <a:r>
              <a:rPr lang="en-US" b="1" dirty="0" smtClean="0"/>
              <a:t>times</a:t>
            </a:r>
          </a:p>
          <a:p>
            <a:r>
              <a:rPr lang="en-US" b="1" dirty="0" smtClean="0"/>
              <a:t>Types</a:t>
            </a:r>
          </a:p>
          <a:p>
            <a:r>
              <a:rPr lang="en-US" b="1" dirty="0" smtClean="0"/>
              <a:t>While loop</a:t>
            </a:r>
          </a:p>
          <a:p>
            <a:r>
              <a:rPr lang="en-US" b="1" dirty="0" smtClean="0"/>
              <a:t>For Loop</a:t>
            </a:r>
          </a:p>
          <a:p>
            <a:r>
              <a:rPr lang="en-US" b="1" dirty="0" smtClean="0"/>
              <a:t>Repeat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Beak</a:t>
            </a:r>
          </a:p>
          <a:p>
            <a:r>
              <a:rPr lang="en-US" dirty="0" smtClean="0"/>
              <a:t>Next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(</a:t>
            </a:r>
            <a:r>
              <a:rPr lang="en-US" dirty="0" err="1" smtClean="0"/>
              <a:t>test_expression</a:t>
            </a:r>
            <a:r>
              <a:rPr lang="en-US" dirty="0" smtClean="0"/>
              <a:t>) { statement }</a:t>
            </a:r>
          </a:p>
          <a:p>
            <a:endParaRPr lang="en-US" dirty="0"/>
          </a:p>
          <a:p>
            <a:r>
              <a:rPr lang="en-US" dirty="0" smtClean="0"/>
              <a:t>v &lt;- c("</a:t>
            </a:r>
            <a:r>
              <a:rPr lang="en-US" dirty="0" err="1" smtClean="0"/>
              <a:t>Hello","while</a:t>
            </a:r>
            <a:r>
              <a:rPr lang="en-US" dirty="0" smtClean="0"/>
              <a:t> loop")</a:t>
            </a:r>
          </a:p>
          <a:p>
            <a:r>
              <a:rPr lang="en-US" dirty="0" smtClean="0"/>
              <a:t>#count Initialize</a:t>
            </a:r>
          </a:p>
          <a:p>
            <a:r>
              <a:rPr lang="en-US" dirty="0" err="1" smtClean="0"/>
              <a:t>cnt</a:t>
            </a:r>
            <a:r>
              <a:rPr lang="en-US" dirty="0" smtClean="0"/>
              <a:t> &lt;- 5</a:t>
            </a:r>
          </a:p>
          <a:p>
            <a:r>
              <a:rPr lang="en-US" dirty="0" smtClean="0"/>
              <a:t>while (</a:t>
            </a:r>
            <a:r>
              <a:rPr lang="en-US" b="1" dirty="0" err="1" smtClean="0">
                <a:solidFill>
                  <a:srgbClr val="FF0000"/>
                </a:solidFill>
              </a:rPr>
              <a:t>cnt</a:t>
            </a:r>
            <a:r>
              <a:rPr lang="en-US" b="1" dirty="0" smtClean="0">
                <a:solidFill>
                  <a:srgbClr val="FF0000"/>
                </a:solidFill>
              </a:rPr>
              <a:t> &lt;= 7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print(</a:t>
            </a:r>
            <a:r>
              <a:rPr lang="en-US" dirty="0" err="1" smtClean="0"/>
              <a:t>cnt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print(v)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cnt</a:t>
            </a:r>
            <a:r>
              <a:rPr lang="en-US" dirty="0" smtClean="0"/>
              <a:t> = </a:t>
            </a:r>
            <a:r>
              <a:rPr lang="en-US" dirty="0" err="1" smtClean="0"/>
              <a:t>cnt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 Loop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(</a:t>
            </a:r>
            <a:r>
              <a:rPr lang="en-US" b="1" dirty="0" smtClean="0"/>
              <a:t>value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vector</a:t>
            </a:r>
            <a:r>
              <a:rPr lang="en-US" dirty="0" smtClean="0"/>
              <a:t>) { statements }</a:t>
            </a:r>
          </a:p>
          <a:p>
            <a:r>
              <a:rPr lang="nn-NO" dirty="0" smtClean="0"/>
              <a:t>x &lt;- c(2,5,3,9,8,11,6)</a:t>
            </a:r>
          </a:p>
          <a:p>
            <a:endParaRPr lang="nn-NO" dirty="0" smtClean="0"/>
          </a:p>
          <a:p>
            <a:r>
              <a:rPr lang="nn-NO" dirty="0" smtClean="0"/>
              <a:t>for (</a:t>
            </a:r>
            <a:r>
              <a:rPr lang="nn-NO" b="1" dirty="0" smtClean="0"/>
              <a:t>val in x</a:t>
            </a:r>
            <a:r>
              <a:rPr lang="nn-NO" dirty="0" smtClean="0"/>
              <a:t>) {</a:t>
            </a:r>
          </a:p>
          <a:p>
            <a:r>
              <a:rPr lang="nn-NO" dirty="0" smtClean="0"/>
              <a:t> print(val)</a:t>
            </a:r>
          </a:p>
          <a:p>
            <a:r>
              <a:rPr lang="nn-NO" dirty="0" smtClean="0"/>
              <a:t>}</a:t>
            </a:r>
          </a:p>
          <a:p>
            <a:r>
              <a:rPr lang="nn-NO" dirty="0" smtClean="0"/>
              <a:t>X is a vector/sequence</a:t>
            </a:r>
          </a:p>
          <a:p>
            <a:r>
              <a:rPr lang="nn-NO" dirty="0" smtClean="0"/>
              <a:t>Val is a variable. You can give any name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factorial of a number is the product of all the integers from 1 to that number.</a:t>
            </a:r>
          </a:p>
          <a:p>
            <a:r>
              <a:rPr lang="en-US" dirty="0"/>
              <a:t>For example, the factorial of 6 (denoted as </a:t>
            </a:r>
            <a:r>
              <a:rPr lang="en-US" b="1" dirty="0">
                <a:solidFill>
                  <a:srgbClr val="00B050"/>
                </a:solidFill>
              </a:rPr>
              <a:t>6!</a:t>
            </a:r>
            <a:r>
              <a:rPr lang="en-US" dirty="0"/>
              <a:t>) is 1*2*3*4*5*6 = 720.</a:t>
            </a:r>
          </a:p>
          <a:p>
            <a:r>
              <a:rPr lang="en-US" dirty="0"/>
              <a:t>Factorial is </a:t>
            </a:r>
            <a:r>
              <a:rPr lang="en-US" b="1" dirty="0"/>
              <a:t>not defined for negative numbers</a:t>
            </a:r>
            <a:r>
              <a:rPr lang="en-US" dirty="0"/>
              <a:t> and the </a:t>
            </a:r>
            <a:r>
              <a:rPr lang="en-US" b="1" dirty="0"/>
              <a:t>factorial of zero is one</a:t>
            </a:r>
            <a:r>
              <a:rPr lang="en-US" dirty="0"/>
              <a:t>, 0! = 1.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 the Factorial of a Number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num=</a:t>
            </a:r>
            <a:r>
              <a:rPr lang="pt-BR" dirty="0"/>
              <a:t>7</a:t>
            </a:r>
            <a:br>
              <a:rPr lang="pt-BR" dirty="0"/>
            </a:br>
            <a:r>
              <a:rPr lang="pt-BR" dirty="0" smtClean="0"/>
              <a:t>factorial = </a:t>
            </a:r>
            <a:r>
              <a:rPr lang="pt-BR" dirty="0"/>
              <a:t>1</a:t>
            </a:r>
            <a:br>
              <a:rPr lang="pt-BR" dirty="0"/>
            </a:br>
            <a:r>
              <a:rPr lang="pt-BR" b="1" dirty="0"/>
              <a:t>for</a:t>
            </a:r>
            <a:r>
              <a:rPr lang="pt-BR" dirty="0" smtClean="0"/>
              <a:t>(i </a:t>
            </a:r>
            <a:r>
              <a:rPr lang="pt-BR" b="1" dirty="0"/>
              <a:t>in </a:t>
            </a:r>
            <a:r>
              <a:rPr lang="pt-BR" dirty="0"/>
              <a:t>1</a:t>
            </a:r>
            <a:r>
              <a:rPr lang="pt-BR" dirty="0" smtClean="0"/>
              <a:t>:num) {</a:t>
            </a:r>
            <a:br>
              <a:rPr lang="pt-BR" dirty="0" smtClean="0"/>
            </a:br>
            <a:r>
              <a:rPr lang="pt-BR" dirty="0" smtClean="0"/>
              <a:t>factorial = factorial * i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smtClean="0"/>
              <a:t>print(factorial)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 take input from the user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as.integer</a:t>
            </a:r>
            <a:r>
              <a:rPr lang="en-US" dirty="0" smtClean="0"/>
              <a:t>(</a:t>
            </a:r>
            <a:r>
              <a:rPr lang="en-US" dirty="0" err="1" smtClean="0"/>
              <a:t>readline</a:t>
            </a:r>
            <a:r>
              <a:rPr lang="en-US" dirty="0" smtClean="0"/>
              <a:t>(prompt="Enter a number: "))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= 6</a:t>
            </a:r>
          </a:p>
          <a:p>
            <a:r>
              <a:rPr lang="en-US" dirty="0" smtClean="0"/>
              <a:t>factorial = 1</a:t>
            </a:r>
          </a:p>
          <a:p>
            <a:r>
              <a:rPr lang="en-US" dirty="0" smtClean="0"/>
              <a:t># check is the number is negative, positive or zero</a:t>
            </a:r>
          </a:p>
          <a:p>
            <a:r>
              <a:rPr lang="en-US" b="1" dirty="0" smtClean="0"/>
              <a:t>if(</a:t>
            </a:r>
            <a:r>
              <a:rPr lang="en-US" b="1" dirty="0" err="1" smtClean="0"/>
              <a:t>num</a:t>
            </a:r>
            <a:r>
              <a:rPr lang="en-US" b="1" dirty="0" smtClean="0"/>
              <a:t> &lt; 0) {</a:t>
            </a:r>
          </a:p>
          <a:p>
            <a:pPr marL="457200" lvl="1" indent="0">
              <a:buNone/>
            </a:pPr>
            <a:r>
              <a:rPr lang="en-US" dirty="0" smtClean="0"/>
              <a:t>   print("Sorry, factorial does not exist for negative numbers")</a:t>
            </a:r>
          </a:p>
          <a:p>
            <a:r>
              <a:rPr lang="en-US" dirty="0" smtClean="0"/>
              <a:t>} </a:t>
            </a:r>
            <a:r>
              <a:rPr lang="en-US" b="1" dirty="0" smtClean="0"/>
              <a:t>else if(</a:t>
            </a:r>
            <a:r>
              <a:rPr lang="en-US" b="1" dirty="0" err="1" smtClean="0"/>
              <a:t>num</a:t>
            </a:r>
            <a:r>
              <a:rPr lang="en-US" b="1" dirty="0" smtClean="0"/>
              <a:t> == 0) 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   print("The factorial of 0 is 1")</a:t>
            </a:r>
          </a:p>
          <a:p>
            <a:r>
              <a:rPr lang="en-US" dirty="0" smtClean="0"/>
              <a:t>} </a:t>
            </a:r>
            <a:r>
              <a:rPr lang="en-US" b="1" dirty="0" smtClean="0"/>
              <a:t>else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  for(</a:t>
            </a:r>
            <a:r>
              <a:rPr lang="en-US" dirty="0" err="1" smtClean="0"/>
              <a:t>i</a:t>
            </a:r>
            <a:r>
              <a:rPr lang="en-US" dirty="0" smtClean="0"/>
              <a:t> in 1:num) {</a:t>
            </a:r>
          </a:p>
          <a:p>
            <a:r>
              <a:rPr lang="en-US" dirty="0" smtClean="0"/>
              <a:t>          factorial = factorial *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print(paste("The factorial of", </a:t>
            </a:r>
            <a:r>
              <a:rPr lang="en-US" dirty="0" err="1" smtClean="0"/>
              <a:t>num</a:t>
            </a:r>
            <a:r>
              <a:rPr lang="en-US" dirty="0" smtClean="0"/>
              <a:t> ,"</a:t>
            </a:r>
            <a:r>
              <a:rPr lang="en-US" dirty="0" err="1" smtClean="0"/>
              <a:t>is",factorial</a:t>
            </a:r>
            <a:r>
              <a:rPr lang="en-US" dirty="0" smtClean="0"/>
              <a:t>))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: use of IF-else +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the </a:t>
            </a:r>
            <a:r>
              <a:rPr lang="en-US" b="1" dirty="0"/>
              <a:t>Fibonacci numbers</a:t>
            </a:r>
            <a:r>
              <a:rPr lang="en-US" dirty="0"/>
              <a:t> are the numbers in the following </a:t>
            </a:r>
            <a:r>
              <a:rPr lang="en-US" dirty="0">
                <a:hlinkClick r:id="rId3" tooltip="Integer sequence"/>
              </a:rPr>
              <a:t>integer sequence</a:t>
            </a:r>
            <a:r>
              <a:rPr lang="en-US" dirty="0"/>
              <a:t>, called the </a:t>
            </a:r>
            <a:r>
              <a:rPr lang="en-US" b="1" dirty="0"/>
              <a:t>Fibonacci sequence</a:t>
            </a:r>
            <a:r>
              <a:rPr lang="en-US" dirty="0"/>
              <a:t>, and characterized by the fact that every number after the first two is the sum of the two preceding ones:</a:t>
            </a:r>
            <a:r>
              <a:rPr lang="en-US" baseline="30000" dirty="0">
                <a:hlinkClick r:id="rId4"/>
              </a:rPr>
              <a:t>[1]</a:t>
            </a:r>
            <a:r>
              <a:rPr lang="en-US" baseline="30000" dirty="0">
                <a:hlinkClick r:id="rId5"/>
              </a:rPr>
              <a:t>[2</a:t>
            </a:r>
            <a:r>
              <a:rPr lang="en-US" baseline="30000" dirty="0" smtClean="0">
                <a:hlinkClick r:id="rId5"/>
              </a:rPr>
              <a:t>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Fibonacci numbers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724400"/>
            <a:ext cx="68389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126</TotalTime>
  <Words>426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Grid</vt:lpstr>
      <vt:lpstr>R</vt:lpstr>
      <vt:lpstr>PowerPoint Presentation</vt:lpstr>
      <vt:lpstr>Loop Controls</vt:lpstr>
      <vt:lpstr>While Loop </vt:lpstr>
      <vt:lpstr>For Loop </vt:lpstr>
      <vt:lpstr>Find the Factorial of a Number </vt:lpstr>
      <vt:lpstr>PowerPoint Presentation</vt:lpstr>
      <vt:lpstr>Note : use of IF-else + For</vt:lpstr>
      <vt:lpstr>Fibonacci numbers</vt:lpstr>
      <vt:lpstr>Eg: while Loop</vt:lpstr>
      <vt:lpstr>While loop</vt:lpstr>
      <vt:lpstr>Repeat</vt:lpstr>
      <vt:lpstr>PowerPoint Presentation</vt:lpstr>
      <vt:lpstr>Break</vt:lpstr>
      <vt:lpstr>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radhapavan</cp:lastModifiedBy>
  <cp:revision>30</cp:revision>
  <dcterms:created xsi:type="dcterms:W3CDTF">2018-06-03T21:07:40Z</dcterms:created>
  <dcterms:modified xsi:type="dcterms:W3CDTF">2018-06-03T23:14:32Z</dcterms:modified>
</cp:coreProperties>
</file>