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463"/>
            <a:ext cx="8229600" cy="131127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71600"/>
            <a:ext cx="8229600" cy="533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324600"/>
            <a:ext cx="1752600" cy="304800"/>
          </a:xfrm>
        </p:spPr>
        <p:txBody>
          <a:bodyPr/>
          <a:lstStyle>
            <a:lvl1pPr>
              <a:defRPr/>
            </a:lvl1pPr>
          </a:lstStyle>
          <a:p>
            <a:fld id="{3FC8A580-0278-41B4-A6C2-0DB071E87AB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324600"/>
            <a:ext cx="43434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246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584A12C0-6C73-48AD-8025-5A72A2DD24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8A580-0278-41B4-A6C2-0DB071E87AB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12C0-6C73-48AD-8025-5A72A2DD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2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8A580-0278-41B4-A6C2-0DB071E87AB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12C0-6C73-48AD-8025-5A72A2DD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8A580-0278-41B4-A6C2-0DB071E87AB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12C0-6C73-48AD-8025-5A72A2DD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4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8A580-0278-41B4-A6C2-0DB071E87AB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12C0-6C73-48AD-8025-5A72A2DD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8A580-0278-41B4-A6C2-0DB071E87AB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12C0-6C73-48AD-8025-5A72A2DD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8A580-0278-41B4-A6C2-0DB071E87AB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12C0-6C73-48AD-8025-5A72A2DD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8A580-0278-41B4-A6C2-0DB071E87AB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12C0-6C73-48AD-8025-5A72A2DD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4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8A580-0278-41B4-A6C2-0DB071E87AB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12C0-6C73-48AD-8025-5A72A2DD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8A580-0278-41B4-A6C2-0DB071E87AB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12C0-6C73-48AD-8025-5A72A2DD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4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8A580-0278-41B4-A6C2-0DB071E87AB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12C0-6C73-48AD-8025-5A72A2DD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8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67000" y="6324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FC8A580-0278-41B4-A6C2-0DB071E87AB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3246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84A12C0-6C73-48AD-8025-5A72A2DD24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Mtcars</a:t>
            </a:r>
            <a:endParaRPr lang="en-US" dirty="0" smtClean="0"/>
          </a:p>
          <a:p>
            <a:r>
              <a:rPr lang="en-US" b="1" dirty="0" smtClean="0"/>
              <a:t>Motor Trend Car Road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data frame with 32 observations on 11 (numeric) variables.</a:t>
            </a:r>
          </a:p>
          <a:p>
            <a:endParaRPr lang="en-US" dirty="0" smtClean="0"/>
          </a:p>
          <a:p>
            <a:r>
              <a:rPr lang="en-US" dirty="0" smtClean="0"/>
              <a:t>[, 1]	mpg	Miles/(US) gallon</a:t>
            </a:r>
          </a:p>
          <a:p>
            <a:r>
              <a:rPr lang="en-US" dirty="0" smtClean="0"/>
              <a:t>[, 2]	</a:t>
            </a:r>
            <a:r>
              <a:rPr lang="en-US" dirty="0" err="1" smtClean="0"/>
              <a:t>cyl</a:t>
            </a:r>
            <a:r>
              <a:rPr lang="en-US" dirty="0" smtClean="0"/>
              <a:t>	Number of cylinders</a:t>
            </a:r>
          </a:p>
          <a:p>
            <a:r>
              <a:rPr lang="en-US" dirty="0" smtClean="0"/>
              <a:t>[, 3]	</a:t>
            </a:r>
            <a:r>
              <a:rPr lang="en-US" dirty="0" err="1" smtClean="0"/>
              <a:t>disp</a:t>
            </a:r>
            <a:r>
              <a:rPr lang="en-US" dirty="0" smtClean="0"/>
              <a:t>	Displacement (cu.in.)</a:t>
            </a:r>
          </a:p>
          <a:p>
            <a:r>
              <a:rPr lang="en-US" dirty="0" smtClean="0"/>
              <a:t>[, 4]	</a:t>
            </a:r>
            <a:r>
              <a:rPr lang="en-US" dirty="0" err="1" smtClean="0"/>
              <a:t>hp</a:t>
            </a:r>
            <a:r>
              <a:rPr lang="en-US" dirty="0" smtClean="0"/>
              <a:t>	Gross horsepower</a:t>
            </a:r>
          </a:p>
          <a:p>
            <a:r>
              <a:rPr lang="en-US" dirty="0" smtClean="0"/>
              <a:t>[, 5]	drat	Rear axle ratio</a:t>
            </a:r>
          </a:p>
          <a:p>
            <a:r>
              <a:rPr lang="en-US" dirty="0" smtClean="0"/>
              <a:t>[, 6]	</a:t>
            </a:r>
            <a:r>
              <a:rPr lang="en-US" dirty="0" err="1" smtClean="0"/>
              <a:t>wt</a:t>
            </a:r>
            <a:r>
              <a:rPr lang="en-US" dirty="0" smtClean="0"/>
              <a:t>	Weight (1000 </a:t>
            </a:r>
            <a:r>
              <a:rPr lang="en-US" dirty="0" err="1" smtClean="0"/>
              <a:t>lbs</a:t>
            </a:r>
            <a:r>
              <a:rPr lang="en-US" dirty="0" smtClean="0"/>
              <a:t>)</a:t>
            </a:r>
          </a:p>
          <a:p>
            <a:r>
              <a:rPr lang="en-US" dirty="0" smtClean="0"/>
              <a:t>[, 7]	</a:t>
            </a:r>
            <a:r>
              <a:rPr lang="en-US" dirty="0" err="1" smtClean="0"/>
              <a:t>qsec</a:t>
            </a:r>
            <a:r>
              <a:rPr lang="en-US" dirty="0" smtClean="0"/>
              <a:t>	1/4 mile time</a:t>
            </a:r>
          </a:p>
          <a:p>
            <a:r>
              <a:rPr lang="en-US" dirty="0" smtClean="0"/>
              <a:t>[, 8]	vs	Engine (0 = V-shaped, 1 = straight)</a:t>
            </a:r>
          </a:p>
          <a:p>
            <a:r>
              <a:rPr lang="en-US" dirty="0" smtClean="0"/>
              <a:t>[, 9]	am	Transmission (0 = automatic, 1 = manual)</a:t>
            </a:r>
          </a:p>
          <a:p>
            <a:r>
              <a:rPr lang="en-US" dirty="0" smtClean="0"/>
              <a:t>[,10]	gear	Number of forward gears</a:t>
            </a:r>
          </a:p>
          <a:p>
            <a:r>
              <a:rPr lang="en-US" dirty="0" smtClean="0"/>
              <a:t>[,11]	carb	Number of carburetors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3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extracted from the 1974 </a:t>
            </a:r>
            <a:r>
              <a:rPr lang="en-US" i="1" dirty="0"/>
              <a:t>Motor Trend</a:t>
            </a:r>
            <a:r>
              <a:rPr lang="en-US" dirty="0"/>
              <a:t> US magazine, and comprises fuel consumption and 10 aspects of automobile design and performance for 32 automobiles (1973–74 models</a:t>
            </a:r>
            <a:r>
              <a:rPr lang="en-US" dirty="0" smtClean="0"/>
              <a:t>).</a:t>
            </a:r>
          </a:p>
          <a:p>
            <a:r>
              <a:rPr lang="en-US" b="1" dirty="0"/>
              <a:t>Motor Trend Car Road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8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mtcars</a:t>
            </a:r>
            <a:endParaRPr lang="en-US" dirty="0" smtClean="0"/>
          </a:p>
          <a:p>
            <a:r>
              <a:rPr lang="en-US" dirty="0" smtClean="0"/>
              <a:t>#print(head(</a:t>
            </a:r>
            <a:r>
              <a:rPr lang="en-US" dirty="0" err="1" smtClean="0"/>
              <a:t>mtcars</a:t>
            </a:r>
            <a:r>
              <a:rPr lang="en-US" dirty="0" smtClean="0"/>
              <a:t>))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print(summary(</a:t>
            </a:r>
            <a:r>
              <a:rPr lang="en-US" dirty="0" err="1" smtClean="0"/>
              <a:t>mtcars$wt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mtcars$wt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print(boxplot(</a:t>
            </a:r>
            <a:r>
              <a:rPr lang="en-US" dirty="0" err="1" smtClean="0"/>
              <a:t>mtcars$wt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dev.off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90284"/>
      </p:ext>
    </p:extLst>
  </p:cSld>
  <p:clrMapOvr>
    <a:masterClrMapping/>
  </p:clrMapOvr>
</p:sld>
</file>

<file path=ppt/theme/theme1.xml><?xml version="1.0" encoding="utf-8"?>
<a:theme xmlns:a="http://schemas.openxmlformats.org/drawingml/2006/main" name="Brainstorming design template">
  <a:themeElements>
    <a:clrScheme name="Default Design 3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58572B"/>
        </a:dk1>
        <a:lt1>
          <a:srgbClr val="FFFFCC"/>
        </a:lt1>
        <a:dk2>
          <a:srgbClr val="000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E2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666699"/>
        </a:dk1>
        <a:lt1>
          <a:srgbClr val="B4BED7"/>
        </a:lt1>
        <a:dk2>
          <a:srgbClr val="FFFFFF"/>
        </a:dk2>
        <a:lt2>
          <a:srgbClr val="3E3E5C"/>
        </a:lt2>
        <a:accent1>
          <a:srgbClr val="E1E1FA"/>
        </a:accent1>
        <a:accent2>
          <a:srgbClr val="008080"/>
        </a:accent2>
        <a:accent3>
          <a:srgbClr val="D6DBE8"/>
        </a:accent3>
        <a:accent4>
          <a:srgbClr val="565682"/>
        </a:accent4>
        <a:accent5>
          <a:srgbClr val="EEEEFC"/>
        </a:accent5>
        <a:accent6>
          <a:srgbClr val="007373"/>
        </a:accent6>
        <a:hlink>
          <a:srgbClr val="3399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8A00"/>
        </a:accent6>
        <a:hlink>
          <a:srgbClr val="3366FF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B0DA"/>
        </a:dk1>
        <a:lt1>
          <a:srgbClr val="CCFFCC"/>
        </a:lt1>
        <a:dk2>
          <a:srgbClr val="FFFF99"/>
        </a:dk2>
        <a:lt2>
          <a:srgbClr val="005A58"/>
        </a:lt2>
        <a:accent1>
          <a:srgbClr val="CCECFF"/>
        </a:accent1>
        <a:accent2>
          <a:srgbClr val="6D6FC7"/>
        </a:accent2>
        <a:accent3>
          <a:srgbClr val="E2FFE2"/>
        </a:accent3>
        <a:accent4>
          <a:srgbClr val="0096BA"/>
        </a:accent4>
        <a:accent5>
          <a:srgbClr val="E2F4FF"/>
        </a:accent5>
        <a:accent6>
          <a:srgbClr val="6264B4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9E9A00"/>
        </a:dk1>
        <a:lt1>
          <a:srgbClr val="F0FADC"/>
        </a:lt1>
        <a:dk2>
          <a:srgbClr val="000000"/>
        </a:dk2>
        <a:lt2>
          <a:srgbClr val="808080"/>
        </a:lt2>
        <a:accent1>
          <a:srgbClr val="F0FADC"/>
        </a:accent1>
        <a:accent2>
          <a:srgbClr val="9999FF"/>
        </a:accent2>
        <a:accent3>
          <a:srgbClr val="F6FCEB"/>
        </a:accent3>
        <a:accent4>
          <a:srgbClr val="868300"/>
        </a:accent4>
        <a:accent5>
          <a:srgbClr val="F6FCEB"/>
        </a:accent5>
        <a:accent6>
          <a:srgbClr val="8A8AE7"/>
        </a:accent6>
        <a:hlink>
          <a:srgbClr val="0033CC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9E9C4A"/>
        </a:dk1>
        <a:lt1>
          <a:srgbClr val="EBEBC8"/>
        </a:lt1>
        <a:dk2>
          <a:srgbClr val="E3EBF1"/>
        </a:dk2>
        <a:lt2>
          <a:srgbClr val="336699"/>
        </a:lt2>
        <a:accent1>
          <a:srgbClr val="E6EBA0"/>
        </a:accent1>
        <a:accent2>
          <a:srgbClr val="8FA418"/>
        </a:accent2>
        <a:accent3>
          <a:srgbClr val="F3F3E0"/>
        </a:accent3>
        <a:accent4>
          <a:srgbClr val="86853E"/>
        </a:accent4>
        <a:accent5>
          <a:srgbClr val="F0F3CD"/>
        </a:accent5>
        <a:accent6>
          <a:srgbClr val="819415"/>
        </a:accent6>
        <a:hlink>
          <a:srgbClr val="047A55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Brainstorming design template</Template>
  <TotalTime>27</TotalTime>
  <Words>45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Brainstorming design template</vt:lpstr>
      <vt:lpstr>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radhapavan</cp:lastModifiedBy>
  <cp:revision>5</cp:revision>
  <dcterms:created xsi:type="dcterms:W3CDTF">2018-06-09T04:36:00Z</dcterms:created>
  <dcterms:modified xsi:type="dcterms:W3CDTF">2018-06-09T05:03:59Z</dcterms:modified>
</cp:coreProperties>
</file>