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E792163-06CD-4DBA-9D17-6E2EE8B8D87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21A6B9A-3625-4416-AF05-ED3B7FA78D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t.ethz.ch/R-manual/R-patched/library/base/html/sprintf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1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parts of a string - substring()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substring(</a:t>
            </a:r>
            <a:r>
              <a:rPr lang="en-US" dirty="0" err="1" smtClean="0"/>
              <a:t>x,first,last</a:t>
            </a:r>
            <a:r>
              <a:rPr lang="en-US" dirty="0" smtClean="0"/>
              <a:t>)</a:t>
            </a:r>
          </a:p>
          <a:p>
            <a:r>
              <a:rPr lang="en-US" i="1" dirty="0"/>
              <a:t># Extract characters from 5th to 7th position.</a:t>
            </a:r>
            <a:br>
              <a:rPr lang="en-US" i="1" dirty="0"/>
            </a:br>
            <a:r>
              <a:rPr lang="en-US" dirty="0" smtClean="0"/>
              <a:t>result &lt;- substring(</a:t>
            </a:r>
            <a:r>
              <a:rPr lang="en-US" b="1" dirty="0"/>
              <a:t>"Extract"</a:t>
            </a:r>
            <a:r>
              <a:rPr lang="en-US" dirty="0" smtClean="0"/>
              <a:t>, </a:t>
            </a:r>
            <a:r>
              <a:rPr lang="en-US" dirty="0"/>
              <a:t>5</a:t>
            </a:r>
            <a:r>
              <a:rPr lang="en-US" dirty="0" smtClean="0"/>
              <a:t>, </a:t>
            </a:r>
            <a:r>
              <a:rPr lang="en-US" dirty="0"/>
              <a:t>7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print(result)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&lt;- </a:t>
            </a:r>
            <a:r>
              <a:rPr lang="en-US" dirty="0" err="1"/>
              <a:t>seq</a:t>
            </a:r>
            <a:r>
              <a:rPr lang="en-US" dirty="0"/>
              <a:t>(0.5, 0.55, 0.01)</a:t>
            </a:r>
          </a:p>
          <a:p>
            <a:r>
              <a:rPr lang="en-US" dirty="0" smtClean="0"/>
              <a:t># To percentage</a:t>
            </a:r>
            <a:endParaRPr lang="en-US" dirty="0"/>
          </a:p>
          <a:p>
            <a:r>
              <a:rPr lang="en-US" dirty="0"/>
              <a:t>y &lt;- </a:t>
            </a:r>
            <a:r>
              <a:rPr lang="en-US" b="1" dirty="0" err="1"/>
              <a:t>sprintf</a:t>
            </a:r>
            <a:r>
              <a:rPr lang="en-US" dirty="0"/>
              <a:t>("%.1f %%", 100*x)</a:t>
            </a:r>
          </a:p>
          <a:p>
            <a:r>
              <a:rPr lang="en-US" dirty="0"/>
              <a:t>print(y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"50.0 %" "51.0 %" "52.0 %" "53.0 %" "54.0 %" "55.0 </a:t>
            </a:r>
            <a:r>
              <a:rPr lang="en-US" dirty="0" smtClean="0"/>
              <a:t>%“</a:t>
            </a:r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b="1" dirty="0"/>
              <a:t>"%.2f %%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sprintf</a:t>
            </a:r>
            <a:r>
              <a:rPr lang="en-US" dirty="0"/>
              <a:t>(</a:t>
            </a:r>
            <a:r>
              <a:rPr lang="en-US" i="1" dirty="0" err="1"/>
              <a:t>fmt</a:t>
            </a:r>
            <a:r>
              <a:rPr lang="en-US" dirty="0"/>
              <a:t>, </a:t>
            </a:r>
            <a:r>
              <a:rPr lang="en-US" i="1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34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format some numbers as currency — in this case, U.S. dollars — use the following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sprintf</a:t>
            </a:r>
            <a:r>
              <a:rPr lang="en-US" dirty="0"/>
              <a:t>("</a:t>
            </a:r>
            <a:r>
              <a:rPr lang="en-US" b="1" dirty="0"/>
              <a:t>$ </a:t>
            </a:r>
            <a:r>
              <a:rPr lang="en-US" dirty="0"/>
              <a:t>%3.2f", x</a:t>
            </a:r>
            <a:r>
              <a:rPr lang="en-US" dirty="0" smtClean="0"/>
              <a:t>)</a:t>
            </a:r>
          </a:p>
          <a:p>
            <a:r>
              <a:rPr lang="en-US" dirty="0"/>
              <a:t>The literals always start with the % </a:t>
            </a:r>
            <a:r>
              <a:rPr lang="en-US" dirty="0" smtClean="0"/>
              <a:t>symbol</a:t>
            </a:r>
          </a:p>
          <a:p>
            <a:r>
              <a:rPr lang="en-US" b="1" dirty="0"/>
              <a:t>%.1f</a:t>
            </a:r>
            <a:r>
              <a:rPr lang="en-US" dirty="0"/>
              <a:t> means to format the first supplied value as a fixed point</a:t>
            </a:r>
            <a:r>
              <a:rPr lang="en-US" b="1" dirty="0"/>
              <a:t> </a:t>
            </a:r>
            <a:r>
              <a:rPr lang="en-US" dirty="0"/>
              <a:t>value with </a:t>
            </a:r>
            <a:r>
              <a:rPr lang="en-US" b="1" dirty="0"/>
              <a:t>one digit after </a:t>
            </a:r>
            <a:r>
              <a:rPr lang="en-US" dirty="0"/>
              <a:t>the decimal point</a:t>
            </a:r>
            <a:r>
              <a:rPr lang="en-US" dirty="0" smtClean="0"/>
              <a:t>,</a:t>
            </a:r>
          </a:p>
          <a:p>
            <a:r>
              <a:rPr lang="en-US" b="1" dirty="0"/>
              <a:t>%%</a:t>
            </a:r>
            <a:r>
              <a:rPr lang="en-US" dirty="0"/>
              <a:t> is a literal that means print a 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&lt;- c(</a:t>
            </a:r>
            <a:r>
              <a:rPr lang="en-US" b="1" dirty="0"/>
              <a:t>"bread"</a:t>
            </a:r>
            <a:r>
              <a:rPr lang="en-US" dirty="0"/>
              <a:t>, </a:t>
            </a:r>
            <a:r>
              <a:rPr lang="en-US" b="1" dirty="0"/>
              <a:t>"cookies"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price &lt;- c(</a:t>
            </a:r>
            <a:r>
              <a:rPr lang="en-US" dirty="0"/>
              <a:t>2.1</a:t>
            </a:r>
            <a:r>
              <a:rPr lang="en-US" dirty="0"/>
              <a:t>, </a:t>
            </a:r>
            <a:r>
              <a:rPr lang="en-US" dirty="0"/>
              <a:t>4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b="1" dirty="0"/>
              <a:t>"%s costed $ %3.2f "</a:t>
            </a:r>
            <a:r>
              <a:rPr lang="en-US" dirty="0"/>
              <a:t>, stuff, price))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value written within a pair of single quote or double quotes in R is treated as a 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‘  txt ’</a:t>
            </a:r>
          </a:p>
          <a:p>
            <a:r>
              <a:rPr lang="en-US" dirty="0" smtClean="0"/>
              <a:t>“ txt “</a:t>
            </a:r>
          </a:p>
          <a:p>
            <a:r>
              <a:rPr lang="en-US" dirty="0" smtClean="0"/>
              <a:t>“ 10 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 - paste() </a:t>
            </a:r>
            <a:r>
              <a:rPr lang="en-US" dirty="0" smtClean="0"/>
              <a:t>function</a:t>
            </a:r>
          </a:p>
          <a:p>
            <a:r>
              <a:rPr lang="en-US" b="1" dirty="0" smtClean="0"/>
              <a:t>paste(..., </a:t>
            </a:r>
            <a:r>
              <a:rPr lang="en-US" b="1" dirty="0" err="1" smtClean="0"/>
              <a:t>sep</a:t>
            </a:r>
            <a:r>
              <a:rPr lang="en-US" b="1" dirty="0" smtClean="0"/>
              <a:t> = " ", collapse = NULL)</a:t>
            </a:r>
          </a:p>
          <a:p>
            <a:r>
              <a:rPr lang="en-US" b="1" dirty="0"/>
              <a:t>...</a:t>
            </a:r>
            <a:r>
              <a:rPr lang="en-US" dirty="0"/>
              <a:t> represents any number of arguments to be combined.</a:t>
            </a:r>
          </a:p>
          <a:p>
            <a:r>
              <a:rPr lang="en-US" b="1" dirty="0" err="1"/>
              <a:t>sep</a:t>
            </a:r>
            <a:r>
              <a:rPr lang="en-US" dirty="0"/>
              <a:t> represents any separator between the arguments. It is optional.</a:t>
            </a:r>
          </a:p>
          <a:p>
            <a:r>
              <a:rPr lang="en-US" b="1" dirty="0"/>
              <a:t>collapse</a:t>
            </a:r>
            <a:r>
              <a:rPr lang="en-US" dirty="0"/>
              <a:t> is used to </a:t>
            </a:r>
            <a:r>
              <a:rPr lang="en-US" b="1" dirty="0"/>
              <a:t>eliminate the space in between two strings</a:t>
            </a:r>
            <a:r>
              <a:rPr lang="en-US" dirty="0"/>
              <a:t>. But not the space within two words of one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smtClean="0">
                <a:effectLst/>
              </a:rPr>
              <a:t>paste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a</a:t>
            </a:r>
            <a:r>
              <a:rPr lang="en-US" dirty="0" err="1"/>
              <a:t>,</a:t>
            </a:r>
            <a:r>
              <a:rPr lang="en-US" dirty="0" err="1" smtClean="0">
                <a:effectLst/>
              </a:rPr>
              <a:t>b</a:t>
            </a:r>
            <a:r>
              <a:rPr lang="en-US" dirty="0" err="1"/>
              <a:t>,</a:t>
            </a:r>
            <a:r>
              <a:rPr lang="en-US" dirty="0" err="1" smtClean="0">
                <a:effectLst/>
              </a:rPr>
              <a:t>c</a:t>
            </a:r>
            <a:r>
              <a:rPr lang="en-US" dirty="0" smtClean="0"/>
              <a:t>))</a:t>
            </a:r>
          </a:p>
          <a:p>
            <a:r>
              <a:rPr lang="en-US" dirty="0"/>
              <a:t>print(</a:t>
            </a:r>
            <a:r>
              <a:rPr lang="en-US" dirty="0" smtClean="0">
                <a:effectLst/>
              </a:rPr>
              <a:t>paste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a</a:t>
            </a:r>
            <a:r>
              <a:rPr lang="en-US" dirty="0" err="1"/>
              <a:t>,</a:t>
            </a:r>
            <a:r>
              <a:rPr lang="en-US" dirty="0" err="1" smtClean="0">
                <a:effectLst/>
              </a:rPr>
              <a:t>b</a:t>
            </a:r>
            <a:r>
              <a:rPr lang="en-US" dirty="0" err="1"/>
              <a:t>,</a:t>
            </a:r>
            <a:r>
              <a:rPr lang="en-US" dirty="0" err="1" smtClean="0">
                <a:effectLst/>
              </a:rPr>
              <a:t>c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sep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"-"))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smtClean="0">
                <a:effectLst/>
              </a:rPr>
              <a:t>paste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a</a:t>
            </a:r>
            <a:r>
              <a:rPr lang="en-US" dirty="0" err="1"/>
              <a:t>,</a:t>
            </a:r>
            <a:r>
              <a:rPr lang="en-US" dirty="0" err="1" smtClean="0">
                <a:effectLst/>
              </a:rPr>
              <a:t>b</a:t>
            </a:r>
            <a:r>
              <a:rPr lang="en-US" dirty="0" err="1"/>
              <a:t>,</a:t>
            </a:r>
            <a:r>
              <a:rPr lang="en-US" dirty="0" err="1" smtClean="0">
                <a:effectLst/>
              </a:rPr>
              <a:t>c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sep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"",</a:t>
            </a:r>
            <a:r>
              <a:rPr lang="en-US" dirty="0" smtClean="0">
                <a:effectLst/>
              </a:rPr>
              <a:t> collapse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""))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numbers &amp; strings - format() function</a:t>
            </a:r>
          </a:p>
          <a:p>
            <a:r>
              <a:rPr lang="en-US" b="1" dirty="0" smtClean="0"/>
              <a:t>format</a:t>
            </a:r>
            <a:r>
              <a:rPr lang="en-US" dirty="0" smtClean="0"/>
              <a:t>(x, digits, </a:t>
            </a:r>
            <a:r>
              <a:rPr lang="en-US" dirty="0" err="1" smtClean="0"/>
              <a:t>nsmall</a:t>
            </a:r>
            <a:r>
              <a:rPr lang="en-US" dirty="0" smtClean="0"/>
              <a:t>, scientific, width, justify = c("left", "right", "</a:t>
            </a:r>
            <a:r>
              <a:rPr lang="en-US" dirty="0" err="1" smtClean="0"/>
              <a:t>centre</a:t>
            </a:r>
            <a:r>
              <a:rPr lang="en-US" dirty="0" smtClean="0"/>
              <a:t>", "none"))</a:t>
            </a:r>
          </a:p>
          <a:p>
            <a:endParaRPr lang="en-US" dirty="0"/>
          </a:p>
          <a:p>
            <a:r>
              <a:rPr lang="en-US" dirty="0"/>
              <a:t># Total number of digits displayed. Last digit rounded off.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result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format</a:t>
            </a:r>
            <a:r>
              <a:rPr lang="en-US" dirty="0"/>
              <a:t>(23.123456789,</a:t>
            </a:r>
            <a:r>
              <a:rPr lang="en-US" dirty="0" smtClean="0">
                <a:effectLst/>
              </a:rPr>
              <a:t> digits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9)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smtClean="0">
                <a:effectLst/>
              </a:rPr>
              <a:t>result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0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&lt;- </a:t>
            </a:r>
            <a:r>
              <a:rPr lang="en-US" b="1" dirty="0" smtClean="0">
                <a:solidFill>
                  <a:srgbClr val="FF0000"/>
                </a:solidFill>
              </a:rPr>
              <a:t>format</a:t>
            </a:r>
            <a:r>
              <a:rPr lang="en-US" dirty="0" smtClean="0"/>
              <a:t>(23.123456789, </a:t>
            </a:r>
            <a:r>
              <a:rPr lang="en-US" b="1" dirty="0" smtClean="0">
                <a:solidFill>
                  <a:srgbClr val="FF0000"/>
                </a:solidFill>
              </a:rPr>
              <a:t>digits =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print(result)</a:t>
            </a:r>
          </a:p>
          <a:p>
            <a:endParaRPr lang="en-US" dirty="0"/>
          </a:p>
          <a:p>
            <a:r>
              <a:rPr lang="en-US" i="1" dirty="0"/>
              <a:t># Display numbers in scientific notation.</a:t>
            </a:r>
            <a:br>
              <a:rPr lang="en-US" i="1" dirty="0"/>
            </a:br>
            <a:r>
              <a:rPr lang="en-US" dirty="0" smtClean="0"/>
              <a:t>result &lt;- format(c(</a:t>
            </a:r>
            <a:r>
              <a:rPr lang="en-US" dirty="0"/>
              <a:t>6</a:t>
            </a:r>
            <a:r>
              <a:rPr lang="en-US" dirty="0" smtClean="0"/>
              <a:t>, </a:t>
            </a:r>
            <a:r>
              <a:rPr lang="en-US" dirty="0"/>
              <a:t>13.14521</a:t>
            </a:r>
            <a:r>
              <a:rPr lang="en-US" dirty="0" smtClean="0"/>
              <a:t>), scientific = TRUE)</a:t>
            </a:r>
            <a:br>
              <a:rPr lang="en-US" dirty="0" smtClean="0"/>
            </a:br>
            <a:r>
              <a:rPr lang="en-US" dirty="0" smtClean="0"/>
              <a:t>print(result)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9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The minimum number of digits to the right of the decimal point.</a:t>
            </a:r>
            <a:br>
              <a:rPr lang="en-US" i="1" dirty="0"/>
            </a:br>
            <a:r>
              <a:rPr lang="en-US" dirty="0" smtClean="0"/>
              <a:t>result &lt;- format(</a:t>
            </a:r>
            <a:r>
              <a:rPr lang="en-US" dirty="0"/>
              <a:t>23.47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nsmall</a:t>
            </a:r>
            <a:r>
              <a:rPr lang="en-US" dirty="0" smtClean="0"/>
              <a:t> = </a:t>
            </a:r>
            <a:r>
              <a:rPr lang="en-US" dirty="0"/>
              <a:t>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print(result)</a:t>
            </a:r>
          </a:p>
          <a:p>
            <a:endParaRPr lang="en-US" dirty="0"/>
          </a:p>
          <a:p>
            <a:r>
              <a:rPr lang="en-US" i="1" dirty="0"/>
              <a:t># Left justify strings.</a:t>
            </a:r>
            <a:br>
              <a:rPr lang="en-US" i="1" dirty="0"/>
            </a:br>
            <a:r>
              <a:rPr lang="en-US" dirty="0" smtClean="0"/>
              <a:t>result &lt;- format(</a:t>
            </a:r>
            <a:r>
              <a:rPr lang="en-US" b="1" dirty="0"/>
              <a:t>"Hello"</a:t>
            </a:r>
            <a:r>
              <a:rPr lang="en-US" dirty="0" smtClean="0"/>
              <a:t>, width = </a:t>
            </a:r>
            <a:r>
              <a:rPr lang="en-US" dirty="0"/>
              <a:t>8</a:t>
            </a:r>
            <a:r>
              <a:rPr lang="en-US" dirty="0" smtClean="0"/>
              <a:t>, justify = </a:t>
            </a:r>
            <a:r>
              <a:rPr lang="en-US" b="1" dirty="0"/>
              <a:t>"l"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print(result)</a:t>
            </a:r>
          </a:p>
          <a:p>
            <a:r>
              <a:rPr lang="en-US" b="1" dirty="0" err="1"/>
              <a:t>nsmall</a:t>
            </a:r>
            <a:r>
              <a:rPr lang="en-US" b="1" dirty="0"/>
              <a:t>:</a:t>
            </a:r>
            <a:r>
              <a:rPr lang="en-US" dirty="0"/>
              <a:t> The minimum number of digits after the decimal point</a:t>
            </a:r>
            <a:r>
              <a:rPr lang="en-US" dirty="0" smtClean="0"/>
              <a:t>.</a:t>
            </a:r>
          </a:p>
          <a:p>
            <a:r>
              <a:rPr lang="en-US" b="1" dirty="0"/>
              <a:t>trim:</a:t>
            </a:r>
            <a:r>
              <a:rPr lang="en-US" dirty="0"/>
              <a:t> A logical value. If FALSE, it adds spaces to right-justify the result. If TRUE, it suppresses the leading spaces</a:t>
            </a:r>
            <a:r>
              <a:rPr lang="en-US" dirty="0" smtClean="0"/>
              <a:t>.</a:t>
            </a:r>
          </a:p>
          <a:p>
            <a:r>
              <a:rPr lang="en-US" b="1" dirty="0"/>
              <a:t>digits:</a:t>
            </a:r>
            <a:r>
              <a:rPr lang="en-US" dirty="0"/>
              <a:t> How many significant digits of numeric values to show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number of characters in a string - </a:t>
            </a:r>
            <a:r>
              <a:rPr lang="en-US" dirty="0" err="1"/>
              <a:t>nchar</a:t>
            </a:r>
            <a:r>
              <a:rPr lang="en-US" dirty="0"/>
              <a:t>()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result &lt;- </a:t>
            </a:r>
            <a:r>
              <a:rPr lang="en-US" dirty="0" err="1" smtClean="0"/>
              <a:t>nchar</a:t>
            </a:r>
            <a:r>
              <a:rPr lang="en-US" dirty="0" smtClean="0"/>
              <a:t>("Count the number of characters")</a:t>
            </a:r>
          </a:p>
          <a:p>
            <a:r>
              <a:rPr lang="en-US" dirty="0" smtClean="0"/>
              <a:t>print(result)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nchar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case </a:t>
            </a:r>
            <a:r>
              <a:rPr lang="en-US" dirty="0" smtClean="0"/>
              <a:t>– </a:t>
            </a:r>
          </a:p>
          <a:p>
            <a:r>
              <a:rPr lang="en-US" dirty="0" err="1" smtClean="0"/>
              <a:t>toupper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err="1" smtClean="0"/>
              <a:t>tolower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4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28</TotalTime>
  <Words>294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R </vt:lpstr>
      <vt:lpstr>PowerPoint Presentation</vt:lpstr>
      <vt:lpstr>Paste()</vt:lpstr>
      <vt:lpstr>PowerPoint Presentation</vt:lpstr>
      <vt:lpstr>format()</vt:lpstr>
      <vt:lpstr>PowerPoint Presentation</vt:lpstr>
      <vt:lpstr>PowerPoint Presentation</vt:lpstr>
      <vt:lpstr>nchar()</vt:lpstr>
      <vt:lpstr>PowerPoint Presentation</vt:lpstr>
      <vt:lpstr>substring()</vt:lpstr>
      <vt:lpstr>sprintf(fmt, …)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radhapavan</dc:creator>
  <cp:lastModifiedBy>radhapavan</cp:lastModifiedBy>
  <cp:revision>29</cp:revision>
  <dcterms:created xsi:type="dcterms:W3CDTF">2018-06-04T00:56:17Z</dcterms:created>
  <dcterms:modified xsi:type="dcterms:W3CDTF">2018-06-04T01:25:16Z</dcterms:modified>
</cp:coreProperties>
</file>