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E928D5D-1B6C-44D8-BE77-CBA7240A6AF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BE03DA0-8D05-43B0-8139-E3062D670F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scripts on windows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4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useful from </a:t>
            </a:r>
            <a:r>
              <a:rPr lang="en-US" dirty="0" err="1" smtClean="0"/>
              <a:t>Rstudio</a:t>
            </a:r>
            <a:r>
              <a:rPr lang="en-US" dirty="0" smtClean="0"/>
              <a:t> Terminal/command line.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Pychram</a:t>
            </a:r>
            <a:r>
              <a:rPr lang="en-US" dirty="0" smtClean="0"/>
              <a:t> or any editor, this is NOT required.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5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“\\”  Double forward slash – windows type</a:t>
            </a:r>
          </a:p>
          <a:p>
            <a:r>
              <a:rPr lang="en-US" dirty="0" smtClean="0"/>
              <a:t>source</a:t>
            </a:r>
            <a:r>
              <a:rPr lang="en-US" dirty="0"/>
              <a:t>("C:\\Users\\</a:t>
            </a:r>
            <a:r>
              <a:rPr lang="en-US" dirty="0" err="1"/>
              <a:t>radhapavan</a:t>
            </a:r>
            <a:r>
              <a:rPr lang="en-US" dirty="0"/>
              <a:t>\\Documents\\GitHub\\</a:t>
            </a:r>
            <a:r>
              <a:rPr lang="en-US" dirty="0" err="1"/>
              <a:t>Rprogram</a:t>
            </a:r>
            <a:r>
              <a:rPr lang="en-US" dirty="0"/>
              <a:t>\\</a:t>
            </a:r>
            <a:r>
              <a:rPr lang="en-US" dirty="0" err="1"/>
              <a:t>ScriptFiles</a:t>
            </a:r>
            <a:r>
              <a:rPr lang="en-US" dirty="0"/>
              <a:t>\\</a:t>
            </a:r>
            <a:r>
              <a:rPr lang="en-US" dirty="0" err="1"/>
              <a:t>Rdecision.R</a:t>
            </a:r>
            <a:r>
              <a:rPr lang="en-US" dirty="0" smtClean="0"/>
              <a:t>")</a:t>
            </a:r>
          </a:p>
          <a:p>
            <a:r>
              <a:rPr lang="en-US" dirty="0"/>
              <a:t> </a:t>
            </a:r>
            <a:r>
              <a:rPr lang="en-US" b="1" dirty="0" smtClean="0"/>
              <a:t>Unix type on windows  “ /” . Backward slash</a:t>
            </a:r>
          </a:p>
          <a:p>
            <a:endParaRPr lang="en-US" dirty="0"/>
          </a:p>
          <a:p>
            <a:r>
              <a:rPr lang="en-US" dirty="0"/>
              <a:t>source("C:/Users/</a:t>
            </a:r>
            <a:r>
              <a:rPr lang="en-US" dirty="0" err="1"/>
              <a:t>radhapavan</a:t>
            </a:r>
            <a:r>
              <a:rPr lang="en-US" dirty="0"/>
              <a:t>/Documents/GitHub/</a:t>
            </a:r>
            <a:r>
              <a:rPr lang="en-US" dirty="0" err="1"/>
              <a:t>Rprogram</a:t>
            </a:r>
            <a:r>
              <a:rPr lang="en-US" dirty="0"/>
              <a:t>/</a:t>
            </a:r>
            <a:r>
              <a:rPr lang="en-US" dirty="0" err="1"/>
              <a:t>ScriptFiles</a:t>
            </a:r>
            <a:r>
              <a:rPr lang="en-US" dirty="0"/>
              <a:t>/</a:t>
            </a:r>
            <a:r>
              <a:rPr lang="en-US" dirty="0" err="1"/>
              <a:t>Rdecision.R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1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</TotalTime>
  <Words>68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Grid</vt:lpstr>
      <vt:lpstr>R</vt:lpstr>
      <vt:lpstr>Execution of Scripts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4</cp:revision>
  <dcterms:created xsi:type="dcterms:W3CDTF">2018-06-03T20:52:13Z</dcterms:created>
  <dcterms:modified xsi:type="dcterms:W3CDTF">2018-06-03T23:17:56Z</dcterms:modified>
</cp:coreProperties>
</file>