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9" r:id="rId5"/>
    <p:sldId id="274" r:id="rId6"/>
    <p:sldId id="260" r:id="rId7"/>
    <p:sldId id="261" r:id="rId8"/>
    <p:sldId id="262" r:id="rId9"/>
    <p:sldId id="263" r:id="rId10"/>
    <p:sldId id="276" r:id="rId11"/>
    <p:sldId id="266" r:id="rId12"/>
    <p:sldId id="277" r:id="rId13"/>
    <p:sldId id="278" r:id="rId14"/>
    <p:sldId id="279" r:id="rId15"/>
    <p:sldId id="280" r:id="rId16"/>
    <p:sldId id="281" r:id="rId17"/>
    <p:sldId id="264" r:id="rId18"/>
    <p:sldId id="265" r:id="rId19"/>
    <p:sldId id="258" r:id="rId20"/>
    <p:sldId id="267" r:id="rId21"/>
    <p:sldId id="268" r:id="rId22"/>
    <p:sldId id="291" r:id="rId23"/>
    <p:sldId id="270" r:id="rId24"/>
    <p:sldId id="271" r:id="rId25"/>
    <p:sldId id="272" r:id="rId26"/>
    <p:sldId id="273" r:id="rId27"/>
    <p:sldId id="283" r:id="rId28"/>
    <p:sldId id="284" r:id="rId29"/>
    <p:sldId id="282" r:id="rId30"/>
    <p:sldId id="285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5BD49C6-60A4-4760-BBD1-3A5EF1DBA11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2B843CB-290B-48AC-9694-256AC5ED29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</p:txBody>
      </p:sp>
    </p:spTree>
    <p:extLst>
      <p:ext uri="{BB962C8B-B14F-4D97-AF65-F5344CB8AC3E}">
        <p14:creationId xmlns:p14="http://schemas.microsoft.com/office/powerpoint/2010/main" val="19471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Pd.Series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Pd.DataFrame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pandas.Panel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to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</a:t>
            </a:r>
            <a:r>
              <a:rPr lang="en-US" b="1" dirty="0"/>
              <a:t>Python’s list, dictionary or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  <a:r>
              <a:rPr lang="en-US" dirty="0"/>
              <a:t> to a Pandas data frame</a:t>
            </a:r>
          </a:p>
          <a:p>
            <a:r>
              <a:rPr lang="en-US" dirty="0"/>
              <a:t>Open a </a:t>
            </a:r>
            <a:r>
              <a:rPr lang="en-US" b="1" dirty="0"/>
              <a:t>local file </a:t>
            </a:r>
            <a:r>
              <a:rPr lang="en-US" dirty="0"/>
              <a:t>using Pandas, usually a CSV file, but could also be a delimited text file (like TSV), Excel,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Open a </a:t>
            </a:r>
            <a:r>
              <a:rPr lang="en-US" b="1" dirty="0"/>
              <a:t>remote file </a:t>
            </a:r>
            <a:r>
              <a:rPr lang="en-US" dirty="0"/>
              <a:t>or database like a CSV or a </a:t>
            </a:r>
            <a:r>
              <a:rPr lang="en-US" dirty="0" err="1"/>
              <a:t>JSONon</a:t>
            </a:r>
            <a:r>
              <a:rPr lang="en-US" dirty="0"/>
              <a:t> a website through a URL or read from a SQL table/database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</a:t>
            </a:r>
            <a:r>
              <a:rPr lang="en-US" b="1" dirty="0" err="1"/>
              <a:t>read_csv</a:t>
            </a:r>
            <a:r>
              <a:rPr lang="en-US" dirty="0"/>
              <a:t>('C:\\Users\\</a:t>
            </a:r>
            <a:r>
              <a:rPr lang="en-US" dirty="0" err="1"/>
              <a:t>radha</a:t>
            </a:r>
            <a:r>
              <a:rPr lang="en-US" dirty="0"/>
              <a:t>\\Desktop\\</a:t>
            </a:r>
            <a:r>
              <a:rPr lang="en-US" dirty="0" err="1"/>
              <a:t>weka</a:t>
            </a:r>
            <a:r>
              <a:rPr lang="en-US" dirty="0"/>
              <a:t> analysis\\wekadata1.csv</a:t>
            </a:r>
            <a:r>
              <a:rPr lang="en-US" dirty="0" smtClean="0"/>
              <a:t>')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print(type(</a:t>
            </a:r>
            <a:r>
              <a:rPr lang="en-US" dirty="0" err="1"/>
              <a:t>df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Use the `shape` property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b="1" dirty="0" err="1">
                <a:solidFill>
                  <a:srgbClr val="FF0000"/>
                </a:solidFill>
              </a:rPr>
              <a:t>df.shape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Or use the `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()` function with the `index` property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df.i</a:t>
            </a:r>
            <a:r>
              <a:rPr lang="en-US" b="1" dirty="0" err="1"/>
              <a:t>ndex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print(</a:t>
            </a:r>
            <a:r>
              <a:rPr lang="en-US" dirty="0" err="1"/>
              <a:t>df.count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382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df.count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df.loc</a:t>
            </a:r>
            <a:r>
              <a:rPr lang="en-US" dirty="0"/>
              <a:t>[:5,'P_calories</a:t>
            </a:r>
            <a:r>
              <a:rPr lang="en-US" dirty="0" smtClean="0"/>
              <a:t>'])</a:t>
            </a:r>
          </a:p>
          <a:p>
            <a:endParaRPr lang="en-US" dirty="0" smtClean="0"/>
          </a:p>
          <a:p>
            <a:r>
              <a:rPr lang="en-US" dirty="0"/>
              <a:t>print(</a:t>
            </a:r>
            <a:r>
              <a:rPr lang="en-US" dirty="0" err="1"/>
              <a:t>df.iloc</a:t>
            </a:r>
            <a:r>
              <a:rPr lang="en-US" dirty="0"/>
              <a:t>[:5,2</a:t>
            </a:r>
            <a:r>
              <a:rPr lang="en-US" dirty="0" smtClean="0"/>
              <a:t>])</a:t>
            </a:r>
          </a:p>
          <a:p>
            <a:r>
              <a:rPr lang="en-US" dirty="0"/>
              <a:t>print(</a:t>
            </a:r>
            <a:r>
              <a:rPr lang="en-US" dirty="0" err="1"/>
              <a:t>df.loc</a:t>
            </a:r>
            <a:r>
              <a:rPr lang="en-US" dirty="0"/>
              <a:t>[:5,['P_calories','</a:t>
            </a:r>
            <a:r>
              <a:rPr lang="en-US" dirty="0" err="1"/>
              <a:t>U_cholesterol</a:t>
            </a:r>
            <a:r>
              <a:rPr lang="en-US" dirty="0"/>
              <a:t>']])</a:t>
            </a:r>
          </a:p>
        </p:txBody>
      </p:sp>
    </p:spTree>
    <p:extLst>
      <p:ext uri="{BB962C8B-B14F-4D97-AF65-F5344CB8AC3E}">
        <p14:creationId xmlns:p14="http://schemas.microsoft.com/office/powerpoint/2010/main" val="21492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'].describe</a:t>
            </a:r>
            <a:r>
              <a:rPr lang="en-US" dirty="0" smtClean="0"/>
              <a:t>())</a:t>
            </a:r>
          </a:p>
          <a:p>
            <a:r>
              <a:rPr lang="en-US" dirty="0" err="1" smtClean="0"/>
              <a:t>Df.describe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import sys</a:t>
            </a:r>
            <a:br>
              <a:rPr lang="en-US" dirty="0"/>
            </a:br>
            <a:r>
              <a:rPr lang="en-US" dirty="0"/>
              <a:t>df2 =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'].describe()</a:t>
            </a:r>
            <a:br>
              <a:rPr lang="en-US" dirty="0"/>
            </a:br>
            <a:r>
              <a:rPr lang="en-US" dirty="0" err="1"/>
              <a:t>np.savetxt</a:t>
            </a:r>
            <a:r>
              <a:rPr lang="en-US" dirty="0"/>
              <a:t>(</a:t>
            </a:r>
            <a:r>
              <a:rPr lang="en-US" dirty="0" err="1"/>
              <a:t>sys.stdout</a:t>
            </a:r>
            <a:r>
              <a:rPr lang="en-US" dirty="0"/>
              <a:t>, df2, '%16.8f')</a:t>
            </a:r>
          </a:p>
        </p:txBody>
      </p:sp>
    </p:spTree>
    <p:extLst>
      <p:ext uri="{BB962C8B-B14F-4D97-AF65-F5344CB8AC3E}">
        <p14:creationId xmlns:p14="http://schemas.microsoft.com/office/powerpoint/2010/main" val="25592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pd.options.display.float_format</a:t>
            </a:r>
            <a:r>
              <a:rPr lang="en-US" dirty="0"/>
              <a:t> = '{:,.2f}'.</a:t>
            </a:r>
            <a:r>
              <a:rPr lang="en-US" dirty="0" smtClean="0"/>
              <a:t>format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print(df2)</a:t>
            </a:r>
          </a:p>
          <a:p>
            <a:r>
              <a:rPr lang="en-US" smtClean="0"/>
              <a:t>#############</a:t>
            </a:r>
            <a:endParaRPr lang="en-US" dirty="0"/>
          </a:p>
          <a:p>
            <a:r>
              <a:rPr lang="en-US" dirty="0"/>
              <a:t>import sys</a:t>
            </a:r>
            <a:br>
              <a:rPr lang="en-US" dirty="0"/>
            </a:br>
            <a:r>
              <a:rPr lang="en-US" dirty="0"/>
              <a:t>df2 =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'].describe()</a:t>
            </a:r>
            <a:br>
              <a:rPr lang="en-US" dirty="0"/>
            </a:br>
            <a:r>
              <a:rPr lang="en-US" dirty="0"/>
              <a:t>df3 = </a:t>
            </a:r>
            <a:r>
              <a:rPr lang="en-US" dirty="0" err="1"/>
              <a:t>np.savetxt</a:t>
            </a:r>
            <a:r>
              <a:rPr lang="en-US" dirty="0"/>
              <a:t>(</a:t>
            </a:r>
            <a:r>
              <a:rPr lang="en-US" dirty="0" err="1"/>
              <a:t>sys.stdout</a:t>
            </a:r>
            <a:r>
              <a:rPr lang="en-US" dirty="0"/>
              <a:t>, df2, '%16.2f')</a:t>
            </a:r>
          </a:p>
        </p:txBody>
      </p:sp>
    </p:spTree>
    <p:extLst>
      <p:ext uri="{BB962C8B-B14F-4D97-AF65-F5344CB8AC3E}">
        <p14:creationId xmlns:p14="http://schemas.microsoft.com/office/powerpoint/2010/main" val="20671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pandas.Series</a:t>
            </a:r>
            <a:r>
              <a:rPr lang="en-US" dirty="0"/>
              <a:t>( data, </a:t>
            </a:r>
            <a:r>
              <a:rPr lang="en-US" dirty="0" smtClean="0"/>
              <a:t>index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, copy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#import the pandas library and aliasing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data = </a:t>
            </a:r>
            <a:r>
              <a:rPr lang="en-US" dirty="0" err="1"/>
              <a:t>np.array</a:t>
            </a:r>
            <a:r>
              <a:rPr lang="en-US" dirty="0"/>
              <a:t>(['</a:t>
            </a:r>
            <a:r>
              <a:rPr lang="en-US" dirty="0" err="1"/>
              <a:t>a','b','c','d</a:t>
            </a:r>
            <a:r>
              <a:rPr lang="en-US" dirty="0"/>
              <a:t>'])</a:t>
            </a:r>
          </a:p>
          <a:p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(data)</a:t>
            </a:r>
          </a:p>
          <a:p>
            <a:r>
              <a:rPr lang="en-US" dirty="0" smtClean="0"/>
              <a:t>Print(s)</a:t>
            </a:r>
          </a:p>
          <a:p>
            <a:r>
              <a:rPr lang="en-US" dirty="0"/>
              <a:t>print(s[0</a:t>
            </a:r>
            <a:r>
              <a:rPr lang="en-US" dirty="0" smtClean="0"/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print(s[:3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Print(s</a:t>
            </a:r>
            <a:r>
              <a:rPr lang="en-US" dirty="0"/>
              <a:t>['a</a:t>
            </a:r>
            <a:r>
              <a:rPr lang="en-US" dirty="0" smtClean="0"/>
              <a:t>'])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pandas.DataFrame</a:t>
            </a:r>
            <a:r>
              <a:rPr lang="en-US" dirty="0"/>
              <a:t>( data, index, columns, </a:t>
            </a:r>
            <a:r>
              <a:rPr lang="en-US" dirty="0" err="1"/>
              <a:t>dtype</a:t>
            </a:r>
            <a:r>
              <a:rPr lang="en-US" dirty="0"/>
              <a:t>, copy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Index - row labels</a:t>
            </a:r>
          </a:p>
          <a:p>
            <a:r>
              <a:rPr lang="en-US" dirty="0" smtClean="0"/>
              <a:t>Column – column label</a:t>
            </a:r>
          </a:p>
          <a:p>
            <a:r>
              <a:rPr lang="en-US" b="1" dirty="0" err="1" smtClean="0"/>
              <a:t>Dtype</a:t>
            </a:r>
            <a:r>
              <a:rPr lang="en-US" b="1" dirty="0" smtClean="0"/>
              <a:t> – data type</a:t>
            </a:r>
          </a:p>
          <a:p>
            <a:r>
              <a:rPr lang="en-US" b="1" dirty="0" smtClean="0"/>
              <a:t>Copy – copying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what we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Purpose of Pandas</a:t>
            </a:r>
          </a:p>
          <a:p>
            <a:r>
              <a:rPr lang="en-US" dirty="0" smtClean="0"/>
              <a:t>Types of </a:t>
            </a:r>
            <a:r>
              <a:rPr lang="en-US" smtClean="0"/>
              <a:t>data with Pandas</a:t>
            </a:r>
            <a:endParaRPr lang="en-US" dirty="0" smtClean="0"/>
          </a:p>
          <a:p>
            <a:r>
              <a:rPr lang="en-US" dirty="0" smtClean="0"/>
              <a:t>Loading CSV file using Pandas</a:t>
            </a:r>
          </a:p>
          <a:p>
            <a:r>
              <a:rPr lang="en-US" dirty="0" smtClean="0"/>
              <a:t>Basic data verification</a:t>
            </a:r>
          </a:p>
          <a:p>
            <a:r>
              <a:rPr lang="en-US" dirty="0" smtClean="0"/>
              <a:t>Summary stats</a:t>
            </a:r>
          </a:p>
          <a:p>
            <a:r>
              <a:rPr lang="en-US" dirty="0" smtClean="0"/>
              <a:t>Scatter, Histogram plots ( </a:t>
            </a:r>
            <a:r>
              <a:rPr lang="en-US" dirty="0" err="1" smtClean="0"/>
              <a:t>Matplotlib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Covariance, correlation</a:t>
            </a:r>
          </a:p>
          <a:p>
            <a:r>
              <a:rPr lang="en-US" dirty="0" smtClean="0"/>
              <a:t>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df.loc</a:t>
            </a:r>
            <a:r>
              <a:rPr lang="en-US" dirty="0"/>
              <a:t>['b</a:t>
            </a:r>
            <a:r>
              <a:rPr lang="en-US" dirty="0" smtClean="0"/>
              <a:t>'] – Selection by label</a:t>
            </a:r>
          </a:p>
          <a:p>
            <a:r>
              <a:rPr lang="en-US" dirty="0" err="1"/>
              <a:t>df.iloc</a:t>
            </a:r>
            <a:r>
              <a:rPr lang="en-US" dirty="0"/>
              <a:t>[2</a:t>
            </a:r>
            <a:r>
              <a:rPr lang="en-US" dirty="0" smtClean="0"/>
              <a:t>] – Integer Location</a:t>
            </a:r>
          </a:p>
          <a:p>
            <a:r>
              <a:rPr lang="en-US" dirty="0" err="1"/>
              <a:t>df</a:t>
            </a:r>
            <a:r>
              <a:rPr lang="en-US" dirty="0"/>
              <a:t>[2:4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panel</a:t>
            </a:r>
            <a:r>
              <a:rPr lang="en-US" dirty="0"/>
              <a:t> is a 3D container of data. The term </a:t>
            </a:r>
            <a:r>
              <a:rPr lang="en-US" b="1" dirty="0">
                <a:solidFill>
                  <a:srgbClr val="FF0000"/>
                </a:solidFill>
              </a:rPr>
              <a:t>Panel data</a:t>
            </a:r>
            <a:r>
              <a:rPr lang="en-US" dirty="0"/>
              <a:t> is derived from econometrics and is partially responsible for the name </a:t>
            </a:r>
            <a:r>
              <a:rPr lang="en-US" dirty="0" smtClean="0"/>
              <a:t>pandas </a:t>
            </a:r>
            <a:r>
              <a:rPr lang="en-US" dirty="0"/>
              <a:t>− </a:t>
            </a:r>
            <a:r>
              <a:rPr lang="en-US" b="1" dirty="0">
                <a:solidFill>
                  <a:srgbClr val="FF0000"/>
                </a:solidFill>
              </a:rPr>
              <a:t>pan(el)-da(ta</a:t>
            </a:r>
            <a:r>
              <a:rPr lang="en-US" b="1" dirty="0"/>
              <a:t>)</a:t>
            </a:r>
            <a:r>
              <a:rPr lang="en-US" dirty="0"/>
              <a:t>-s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pandas.Panel</a:t>
            </a:r>
            <a:r>
              <a:rPr lang="en-US" dirty="0"/>
              <a:t>(data, items, </a:t>
            </a:r>
            <a:r>
              <a:rPr lang="en-US" dirty="0" err="1"/>
              <a:t>major_axis</a:t>
            </a:r>
            <a:r>
              <a:rPr lang="en-US" dirty="0"/>
              <a:t>, </a:t>
            </a:r>
            <a:r>
              <a:rPr lang="en-US" dirty="0" err="1"/>
              <a:t>minor_axis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12128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38200"/>
            <a:ext cx="51435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70104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9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= </a:t>
            </a:r>
            <a:r>
              <a:rPr lang="en-US" dirty="0" err="1"/>
              <a:t>np.random.rand</a:t>
            </a:r>
            <a:r>
              <a:rPr lang="en-US" dirty="0"/>
              <a:t>(2,4,5)</a:t>
            </a:r>
          </a:p>
          <a:p>
            <a:r>
              <a:rPr lang="en-US" dirty="0"/>
              <a:t>p = </a:t>
            </a:r>
            <a:r>
              <a:rPr lang="en-US" dirty="0" err="1"/>
              <a:t>pd.Panel</a:t>
            </a:r>
            <a:r>
              <a:rPr lang="en-US" dirty="0"/>
              <a:t>(data)</a:t>
            </a:r>
          </a:p>
          <a:p>
            <a:r>
              <a:rPr lang="en-US" dirty="0"/>
              <a:t>print(p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&lt;class '</a:t>
            </a:r>
            <a:r>
              <a:rPr lang="en-US" dirty="0" err="1"/>
              <a:t>pandas.core.panel.Panel</a:t>
            </a:r>
            <a:r>
              <a:rPr lang="en-US" dirty="0"/>
              <a:t>'&gt;</a:t>
            </a:r>
          </a:p>
          <a:p>
            <a:r>
              <a:rPr lang="en-US" dirty="0"/>
              <a:t>Dimensions: 2 (items) x 4 (</a:t>
            </a:r>
            <a:r>
              <a:rPr lang="en-US" dirty="0" err="1"/>
              <a:t>major_axis</a:t>
            </a:r>
            <a:r>
              <a:rPr lang="en-US" dirty="0"/>
              <a:t>) x 5 (</a:t>
            </a:r>
            <a:r>
              <a:rPr lang="en-US" dirty="0" err="1"/>
              <a:t>minor_axis</a:t>
            </a:r>
            <a:r>
              <a:rPr lang="en-US" dirty="0"/>
              <a:t>)</a:t>
            </a:r>
          </a:p>
          <a:p>
            <a:r>
              <a:rPr lang="en-US" dirty="0"/>
              <a:t>Items axis: 0 to 1</a:t>
            </a:r>
          </a:p>
          <a:p>
            <a:r>
              <a:rPr lang="en-US" dirty="0" err="1"/>
              <a:t>Major_axis</a:t>
            </a:r>
            <a:r>
              <a:rPr lang="en-US" dirty="0"/>
              <a:t> axis: 0 to 3</a:t>
            </a:r>
          </a:p>
          <a:p>
            <a:r>
              <a:rPr lang="en-US" dirty="0" err="1"/>
              <a:t>Minor_axis</a:t>
            </a:r>
            <a:r>
              <a:rPr lang="en-US" dirty="0"/>
              <a:t> axis: 0 to 4</a:t>
            </a:r>
          </a:p>
        </p:txBody>
      </p:sp>
    </p:spTree>
    <p:extLst>
      <p:ext uri="{BB962C8B-B14F-4D97-AF65-F5344CB8AC3E}">
        <p14:creationId xmlns:p14="http://schemas.microsoft.com/office/powerpoint/2010/main" val="37697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print </a:t>
            </a:r>
            <a:r>
              <a:rPr lang="en-US" dirty="0" err="1"/>
              <a:t>df.sum</a:t>
            </a:r>
            <a:r>
              <a:rPr lang="en-US" dirty="0" smtClean="0"/>
              <a:t>()</a:t>
            </a:r>
          </a:p>
          <a:p>
            <a:r>
              <a:rPr lang="en-US" dirty="0"/>
              <a:t>print </a:t>
            </a:r>
            <a:r>
              <a:rPr lang="en-US" dirty="0" err="1"/>
              <a:t>df.sum</a:t>
            </a:r>
            <a:r>
              <a:rPr lang="en-US" dirty="0"/>
              <a:t>(1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Mean()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b="1" dirty="0"/>
              <a:t>describe()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summary of </a:t>
            </a:r>
            <a:r>
              <a:rPr lang="en-US" dirty="0" smtClean="0"/>
              <a:t>statistics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print </a:t>
            </a:r>
            <a:r>
              <a:rPr lang="en-US" b="1" dirty="0" err="1">
                <a:solidFill>
                  <a:srgbClr val="FF0000"/>
                </a:solidFill>
              </a:rPr>
              <a:t>df.describe</a:t>
            </a:r>
            <a:r>
              <a:rPr lang="en-US" b="1" dirty="0">
                <a:solidFill>
                  <a:srgbClr val="FF0000"/>
                </a:solidFill>
              </a:rPr>
              <a:t>(include=['object</a:t>
            </a:r>
            <a:r>
              <a:rPr lang="en-US" b="1" dirty="0" smtClean="0">
                <a:solidFill>
                  <a:srgbClr val="FF0000"/>
                </a:solidFill>
              </a:rPr>
              <a:t>'])</a:t>
            </a:r>
          </a:p>
          <a:p>
            <a:endParaRPr lang="en-US" dirty="0" smtClean="0"/>
          </a:p>
          <a:p>
            <a:r>
              <a:rPr lang="en-US" b="1" dirty="0"/>
              <a:t>object</a:t>
            </a:r>
            <a:r>
              <a:rPr lang="en-US" dirty="0"/>
              <a:t> − Summarizes String columns</a:t>
            </a:r>
          </a:p>
          <a:p>
            <a:r>
              <a:rPr lang="en-US" b="1" dirty="0"/>
              <a:t>number</a:t>
            </a:r>
            <a:r>
              <a:rPr lang="en-US" dirty="0"/>
              <a:t> − Summarizes Numeric columns</a:t>
            </a:r>
          </a:p>
          <a:p>
            <a:r>
              <a:rPr lang="en-US" b="1" dirty="0"/>
              <a:t>all</a:t>
            </a:r>
            <a:r>
              <a:rPr lang="en-US" dirty="0"/>
              <a:t> − Summarizes all columns together (Should not pass it as a list value</a:t>
            </a:r>
            <a:r>
              <a:rPr lang="en-US" dirty="0" smtClean="0"/>
              <a:t>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df</a:t>
            </a:r>
            <a:r>
              <a:rPr lang="en-US" b="1" dirty="0">
                <a:solidFill>
                  <a:srgbClr val="FF0000"/>
                </a:solidFill>
              </a:rPr>
              <a:t>. describe(include='all')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81" y="2324100"/>
            <a:ext cx="350265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6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br>
              <a:rPr lang="en-US" dirty="0"/>
            </a:br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- data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</a:t>
            </a:r>
            <a:r>
              <a:rPr lang="en-US" b="1" dirty="0" err="1">
                <a:solidFill>
                  <a:srgbClr val="FF0000"/>
                </a:solidFill>
              </a:rPr>
              <a:t>.read_csv</a:t>
            </a:r>
            <a:r>
              <a:rPr lang="en-US" dirty="0"/>
              <a:t>('C:\\Users\\</a:t>
            </a:r>
            <a:r>
              <a:rPr lang="en-US" dirty="0" err="1"/>
              <a:t>radha</a:t>
            </a:r>
            <a:r>
              <a:rPr lang="en-US" dirty="0"/>
              <a:t>\\Desktop\\</a:t>
            </a:r>
            <a:r>
              <a:rPr lang="en-US" dirty="0" err="1"/>
              <a:t>weka</a:t>
            </a:r>
            <a:r>
              <a:rPr lang="en-US" dirty="0"/>
              <a:t> analysis\\wekadata1.csv')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type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# Use the `shape` property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shape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 Or use the `</a:t>
            </a:r>
            <a:r>
              <a:rPr lang="en-US" dirty="0" err="1"/>
              <a:t>len</a:t>
            </a:r>
            <a:r>
              <a:rPr lang="en-US" dirty="0"/>
              <a:t>()` function with the `index` property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 err="1"/>
              <a:t>len</a:t>
            </a:r>
            <a:r>
              <a:rPr lang="en-US" dirty="0"/>
              <a:t>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index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count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head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loc</a:t>
            </a:r>
            <a:r>
              <a:rPr lang="en-US" dirty="0"/>
              <a:t>[:5,'P_calories'])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b="1" dirty="0" err="1">
                <a:solidFill>
                  <a:srgbClr val="FF0000"/>
                </a:solidFill>
              </a:rPr>
              <a:t>iloc</a:t>
            </a:r>
            <a:r>
              <a:rPr lang="en-US" dirty="0"/>
              <a:t>[:5,2])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df.loc</a:t>
            </a:r>
            <a:r>
              <a:rPr lang="en-US" dirty="0"/>
              <a:t>[:5</a:t>
            </a:r>
            <a:r>
              <a:rPr lang="en-US" b="1" dirty="0">
                <a:solidFill>
                  <a:srgbClr val="FF0000"/>
                </a:solidFill>
              </a:rPr>
              <a:t>,['P_calories','</a:t>
            </a:r>
            <a:r>
              <a:rPr lang="en-US" b="1" dirty="0" err="1">
                <a:solidFill>
                  <a:srgbClr val="FF0000"/>
                </a:solidFill>
              </a:rPr>
              <a:t>U_choleste</a:t>
            </a:r>
            <a:r>
              <a:rPr lang="en-US" dirty="0" err="1"/>
              <a:t>rol</a:t>
            </a:r>
            <a:r>
              <a:rPr lang="en-US" dirty="0"/>
              <a:t>']])</a:t>
            </a:r>
          </a:p>
        </p:txBody>
      </p:sp>
    </p:spTree>
    <p:extLst>
      <p:ext uri="{BB962C8B-B14F-4D97-AF65-F5344CB8AC3E}">
        <p14:creationId xmlns:p14="http://schemas.microsoft.com/office/powerpoint/2010/main" val="10193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df2 =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'].describe</a:t>
            </a:r>
            <a:r>
              <a:rPr lang="en-US" dirty="0" smtClean="0"/>
              <a:t>()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pd.options.display.float_format</a:t>
            </a:r>
            <a:r>
              <a:rPr lang="en-US" dirty="0"/>
              <a:t> = '{:,.2f}'.</a:t>
            </a:r>
            <a:r>
              <a:rPr lang="en-US" dirty="0" smtClean="0"/>
              <a:t>format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print(df2)</a:t>
            </a:r>
          </a:p>
        </p:txBody>
      </p:sp>
    </p:spTree>
    <p:extLst>
      <p:ext uri="{BB962C8B-B14F-4D97-AF65-F5344CB8AC3E}">
        <p14:creationId xmlns:p14="http://schemas.microsoft.com/office/powerpoint/2010/main" val="14482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plt.scatter</a:t>
            </a:r>
            <a:r>
              <a:rPr lang="en-US" dirty="0"/>
              <a:t>( </a:t>
            </a:r>
            <a:r>
              <a:rPr lang="en-US" dirty="0" err="1"/>
              <a:t>df</a:t>
            </a:r>
            <a:r>
              <a:rPr lang="en-US" dirty="0"/>
              <a:t>['Age'],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'], s=30</a:t>
            </a:r>
            <a:r>
              <a:rPr lang="en-US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plt.xticks</a:t>
            </a:r>
            <a:r>
              <a:rPr lang="en-US" dirty="0"/>
              <a:t>(rotation=90</a:t>
            </a:r>
            <a:r>
              <a:rPr lang="en-US" dirty="0" smtClean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High-performance,</a:t>
            </a:r>
          </a:p>
          <a:p>
            <a:r>
              <a:rPr lang="en-US" dirty="0" smtClean="0"/>
              <a:t>Easy-to-use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Data </a:t>
            </a:r>
            <a:r>
              <a:rPr lang="en-US" dirty="0"/>
              <a:t>analysis </a:t>
            </a:r>
            <a:r>
              <a:rPr lang="en-US" dirty="0" smtClean="0"/>
              <a:t>tools</a:t>
            </a:r>
          </a:p>
          <a:p>
            <a:r>
              <a:rPr lang="en-US" dirty="0"/>
              <a:t>Pandas is derived from the </a:t>
            </a:r>
            <a:r>
              <a:rPr lang="en-US" b="1" dirty="0">
                <a:solidFill>
                  <a:srgbClr val="FF0000"/>
                </a:solidFill>
              </a:rPr>
              <a:t>word Panel Data </a:t>
            </a:r>
            <a:r>
              <a:rPr lang="en-US" dirty="0"/>
              <a:t>– an Econometrics from Multidimensional data.</a:t>
            </a:r>
          </a:p>
        </p:txBody>
      </p:sp>
    </p:spTree>
    <p:extLst>
      <p:ext uri="{BB962C8B-B14F-4D97-AF65-F5344CB8AC3E}">
        <p14:creationId xmlns:p14="http://schemas.microsoft.com/office/powerpoint/2010/main" val="30032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list2 = [x for x in </a:t>
            </a:r>
            <a:r>
              <a:rPr lang="en-US" dirty="0" err="1"/>
              <a:t>dfDiSease</a:t>
            </a:r>
            <a:r>
              <a:rPr lang="en-US" dirty="0"/>
              <a:t> if x != ' ']</a:t>
            </a:r>
          </a:p>
          <a:p>
            <a:r>
              <a:rPr lang="en-US" dirty="0"/>
              <a:t>print(list2)</a:t>
            </a:r>
          </a:p>
        </p:txBody>
      </p:sp>
    </p:spTree>
    <p:extLst>
      <p:ext uri="{BB962C8B-B14F-4D97-AF65-F5344CB8AC3E}">
        <p14:creationId xmlns:p14="http://schemas.microsoft.com/office/powerpoint/2010/main" val="20082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Covariance</a:t>
            </a:r>
            <a:br>
              <a:rPr lang="en-US" dirty="0"/>
            </a:br>
            <a:r>
              <a:rPr lang="en-US" dirty="0"/>
              <a:t>print("Covariance")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P_Fat</a:t>
            </a:r>
            <a:r>
              <a:rPr lang="en-US" dirty="0"/>
              <a:t>']))</a:t>
            </a:r>
            <a:br>
              <a:rPr lang="en-US" dirty="0"/>
            </a:br>
            <a:r>
              <a:rPr lang="en-US" dirty="0"/>
              <a:t>print("correlation")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P_Protein</a:t>
            </a:r>
            <a:r>
              <a:rPr lang="en-US" dirty="0" smtClean="0"/>
              <a:t>']))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df3 = </a:t>
            </a:r>
            <a:r>
              <a:rPr lang="en-US" dirty="0" err="1"/>
              <a:t>df.sort_values</a:t>
            </a:r>
            <a:r>
              <a:rPr lang="en-US" dirty="0"/>
              <a:t>('</a:t>
            </a:r>
            <a:r>
              <a:rPr lang="en-US" dirty="0" err="1"/>
              <a:t>P_calories</a:t>
            </a:r>
            <a:r>
              <a:rPr lang="en-US" dirty="0" smtClean="0"/>
              <a:t>')</a:t>
            </a:r>
          </a:p>
          <a:p>
            <a:r>
              <a:rPr lang="en-US" dirty="0"/>
              <a:t> </a:t>
            </a:r>
            <a:r>
              <a:rPr lang="en-US" dirty="0" smtClean="0"/>
              <a:t>print(df3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 smtClean="0"/>
              <a:t>'])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DfFilter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 &lt; 10000]</a:t>
            </a:r>
            <a:br>
              <a:rPr lang="en-US" dirty="0"/>
            </a:br>
            <a:r>
              <a:rPr lang="en-US" dirty="0"/>
              <a:t>print(type(</a:t>
            </a:r>
            <a:r>
              <a:rPr lang="en-US" dirty="0" err="1"/>
              <a:t>DfFilter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DfFilter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print("Covariance")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P_Fat</a:t>
            </a:r>
            <a:r>
              <a:rPr lang="en-US" dirty="0"/>
              <a:t>']))</a:t>
            </a:r>
            <a:br>
              <a:rPr lang="en-US" dirty="0"/>
            </a:br>
            <a:r>
              <a:rPr lang="en-US" dirty="0"/>
              <a:t>print("correlation")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'].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P_Protein</a:t>
            </a:r>
            <a:r>
              <a:rPr lang="en-US" dirty="0"/>
              <a:t>']))</a:t>
            </a:r>
          </a:p>
        </p:txBody>
      </p:sp>
    </p:spTree>
    <p:extLst>
      <p:ext uri="{BB962C8B-B14F-4D97-AF65-F5344CB8AC3E}">
        <p14:creationId xmlns:p14="http://schemas.microsoft.com/office/powerpoint/2010/main" val="36116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plt.hist</a:t>
            </a:r>
            <a:r>
              <a:rPr lang="en-US" dirty="0"/>
              <a:t>( 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'],50 , </a:t>
            </a:r>
            <a:r>
              <a:rPr lang="en-US" b="1" dirty="0">
                <a:solidFill>
                  <a:srgbClr val="FF0000"/>
                </a:solidFill>
              </a:rPr>
              <a:t>density=True</a:t>
            </a:r>
            <a:r>
              <a:rPr lang="en-US" dirty="0"/>
              <a:t>, </a:t>
            </a:r>
            <a:r>
              <a:rPr lang="en-US" dirty="0" err="1"/>
              <a:t>facecolor</a:t>
            </a:r>
            <a:r>
              <a:rPr lang="en-US" dirty="0"/>
              <a:t>='g', alpha=0.75)</a:t>
            </a:r>
            <a:br>
              <a:rPr lang="en-US" dirty="0"/>
            </a:br>
            <a:r>
              <a:rPr lang="en-US" dirty="0" err="1"/>
              <a:t>plt.xticks</a:t>
            </a:r>
            <a:r>
              <a:rPr lang="en-US" dirty="0"/>
              <a:t>(rotation=90)</a:t>
            </a:r>
            <a:br>
              <a:rPr lang="en-US" dirty="0"/>
            </a:br>
            <a:r>
              <a:rPr lang="en-US" dirty="0" err="1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err="1"/>
              <a:t>plt.hist</a:t>
            </a:r>
            <a:r>
              <a:rPr lang="en-US" dirty="0"/>
              <a:t>( </a:t>
            </a:r>
            <a:r>
              <a:rPr lang="en-US" dirty="0" err="1"/>
              <a:t>DfFilter</a:t>
            </a:r>
            <a:r>
              <a:rPr lang="en-US" dirty="0"/>
              <a:t>['</a:t>
            </a:r>
            <a:r>
              <a:rPr lang="en-US" dirty="0" err="1"/>
              <a:t>P_calories</a:t>
            </a:r>
            <a:r>
              <a:rPr lang="en-US" dirty="0"/>
              <a:t>'],50 , </a:t>
            </a:r>
            <a:r>
              <a:rPr lang="en-US" b="1" dirty="0">
                <a:solidFill>
                  <a:srgbClr val="FF0000"/>
                </a:solidFill>
              </a:rPr>
              <a:t>density=False</a:t>
            </a:r>
            <a:r>
              <a:rPr lang="en-US" dirty="0"/>
              <a:t>, </a:t>
            </a:r>
            <a:r>
              <a:rPr lang="en-US" dirty="0" err="1"/>
              <a:t>facecolor</a:t>
            </a:r>
            <a:r>
              <a:rPr lang="en-US" dirty="0"/>
              <a:t>='g', alpha=0.75)</a:t>
            </a:r>
          </a:p>
        </p:txBody>
      </p:sp>
    </p:spTree>
    <p:extLst>
      <p:ext uri="{BB962C8B-B14F-4D97-AF65-F5344CB8AC3E}">
        <p14:creationId xmlns:p14="http://schemas.microsoft.com/office/powerpoint/2010/main" val="36266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2008, developer </a:t>
            </a:r>
            <a:r>
              <a:rPr lang="en-US" b="1" dirty="0"/>
              <a:t>Wes McKinney </a:t>
            </a:r>
            <a:r>
              <a:rPr lang="en-US" dirty="0"/>
              <a:t>started developing pandas when in need of high performance, flexible tool for analysis of data</a:t>
            </a:r>
            <a:r>
              <a:rPr lang="en-US" dirty="0" smtClean="0"/>
              <a:t>.</a:t>
            </a:r>
          </a:p>
          <a:p>
            <a:r>
              <a:rPr lang="en-US" dirty="0"/>
              <a:t>What’s cool about Pandas is that it takes data (like a CSV or TSV file, or a SQL database) and creates a </a:t>
            </a:r>
            <a:r>
              <a:rPr lang="en-US" b="1" dirty="0"/>
              <a:t>Python object </a:t>
            </a:r>
            <a:r>
              <a:rPr lang="en-US" dirty="0"/>
              <a:t>with rows and columns called </a:t>
            </a:r>
            <a:r>
              <a:rPr lang="en-US" b="1" dirty="0"/>
              <a:t>data frame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2.7 </a:t>
            </a:r>
            <a:r>
              <a:rPr lang="en-US" dirty="0" smtClean="0"/>
              <a:t> or 3.X+</a:t>
            </a:r>
          </a:p>
          <a:p>
            <a:r>
              <a:rPr lang="en-US" dirty="0" err="1" smtClean="0">
                <a:hlinkClick r:id="rId2"/>
              </a:rPr>
              <a:t>Numpy</a:t>
            </a:r>
            <a:endParaRPr lang="en-US" dirty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en-US" dirty="0" smtClean="0"/>
              <a:t> –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2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prepare,</a:t>
            </a:r>
          </a:p>
          <a:p>
            <a:r>
              <a:rPr lang="en-US" dirty="0" smtClean="0"/>
              <a:t>manipulate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model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analyze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50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smtClean="0"/>
              <a:t>pandas</a:t>
            </a:r>
          </a:p>
          <a:p>
            <a:r>
              <a:rPr lang="en-US" dirty="0" smtClean="0"/>
              <a:t>Pip3 install pandas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deals with the following three data structures −</a:t>
            </a:r>
          </a:p>
          <a:p>
            <a:r>
              <a:rPr lang="en-US" dirty="0">
                <a:solidFill>
                  <a:srgbClr val="FF0000"/>
                </a:solidFill>
              </a:rPr>
              <a:t>Series</a:t>
            </a:r>
          </a:p>
          <a:p>
            <a:r>
              <a:rPr lang="en-US" dirty="0" err="1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Panel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9" y="3063875"/>
            <a:ext cx="5781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9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257</TotalTime>
  <Words>537</Words>
  <Application>Microsoft Office PowerPoint</Application>
  <PresentationFormat>On-screen Show (4:3)</PresentationFormat>
  <Paragraphs>131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Austin</vt:lpstr>
      <vt:lpstr>Python</vt:lpstr>
      <vt:lpstr>Pandas – what we will 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..</vt:lpstr>
      <vt:lpstr>PowerPoint Presentation</vt:lpstr>
      <vt:lpstr>Inputs to Pandas</vt:lpstr>
      <vt:lpstr>Read 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Frame</vt:lpstr>
      <vt:lpstr>PowerPoint Presentation</vt:lpstr>
      <vt:lpstr>PowerPoint Presentation</vt:lpstr>
      <vt:lpstr>Panel</vt:lpstr>
      <vt:lpstr>PowerPoint Presentation</vt:lpstr>
      <vt:lpstr>PowerPoint Presentation</vt:lpstr>
      <vt:lpstr>PowerPoint Presentation</vt:lpstr>
      <vt:lpstr>impt</vt:lpstr>
      <vt:lpstr>Basic - data Verification</vt:lpstr>
      <vt:lpstr>Summary stats Output</vt:lpstr>
      <vt:lpstr>Scatter Plot</vt:lpstr>
      <vt:lpstr>PowerPoint Presentation</vt:lpstr>
      <vt:lpstr>PowerPoint Presentation</vt:lpstr>
      <vt:lpstr>PowerPoint Presentation</vt:lpstr>
      <vt:lpstr>Filter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90</cp:revision>
  <dcterms:created xsi:type="dcterms:W3CDTF">2018-06-23T16:14:08Z</dcterms:created>
  <dcterms:modified xsi:type="dcterms:W3CDTF">2018-06-26T16:37:24Z</dcterms:modified>
</cp:coreProperties>
</file>