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2" r:id="rId6"/>
    <p:sldId id="263" r:id="rId7"/>
    <p:sldId id="259" r:id="rId8"/>
    <p:sldId id="264" r:id="rId9"/>
    <p:sldId id="261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intro.pdf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1.rstudio.org/RStudio-1.1.453.exe" TargetMode="External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clou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3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1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https://cran.r-project.org/bin/windows/base/</a:t>
            </a:r>
            <a:endParaRPr lang="en-US" dirty="0" smtClean="0"/>
          </a:p>
          <a:p>
            <a:r>
              <a:rPr lang="en-US" dirty="0" smtClean="0"/>
              <a:t>Appropriate OS. ( windows /Linux/ Mac )</a:t>
            </a:r>
          </a:p>
          <a:p>
            <a:r>
              <a:rPr lang="en-US" dirty="0" smtClean="0"/>
              <a:t>Windows 32/64 bit</a:t>
            </a:r>
          </a:p>
          <a:p>
            <a:r>
              <a:rPr lang="en-US" dirty="0" smtClean="0"/>
              <a:t>64bit is high performance, Recommended</a:t>
            </a:r>
          </a:p>
          <a:p>
            <a:r>
              <a:rPr lang="en-US" dirty="0" smtClean="0">
                <a:hlinkClick r:id="rId3"/>
              </a:rPr>
              <a:t>https://cran.r-project.org/doc/manuals/r-release/R-intro.pdf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5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Comprehensive R Archive </a:t>
            </a:r>
            <a:r>
              <a:rPr lang="en-US" b="1" dirty="0" smtClean="0"/>
              <a:t>Network</a:t>
            </a:r>
          </a:p>
          <a:p>
            <a:r>
              <a:rPr lang="en-US" b="1"/>
              <a:t>https://cran.r-project.org/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4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Program Originated from “S” Language</a:t>
            </a:r>
          </a:p>
          <a:p>
            <a:r>
              <a:rPr lang="en-US" dirty="0" smtClean="0"/>
              <a:t>S by Rick Becker of Bell Labs</a:t>
            </a:r>
          </a:p>
          <a:p>
            <a:r>
              <a:rPr lang="en-US" dirty="0" smtClean="0"/>
              <a:t>Integrates suite of software</a:t>
            </a:r>
          </a:p>
          <a:p>
            <a:r>
              <a:rPr lang="en-US" dirty="0" smtClean="0"/>
              <a:t>R by Ross </a:t>
            </a:r>
            <a:r>
              <a:rPr lang="en-US" dirty="0" err="1" smtClean="0"/>
              <a:t>Ihaka</a:t>
            </a:r>
            <a:r>
              <a:rPr lang="en-US" dirty="0" smtClean="0"/>
              <a:t>, </a:t>
            </a:r>
            <a:r>
              <a:rPr lang="en-US" dirty="0"/>
              <a:t>R</a:t>
            </a:r>
            <a:r>
              <a:rPr lang="en-US" dirty="0" smtClean="0"/>
              <a:t>obert Gentleman ( R)</a:t>
            </a:r>
          </a:p>
          <a:p>
            <a:r>
              <a:rPr lang="en-US" dirty="0" smtClean="0"/>
              <a:t>First in 1993. stable version from 2000</a:t>
            </a:r>
          </a:p>
          <a:p>
            <a:r>
              <a:rPr lang="en-US" dirty="0" smtClean="0"/>
              <a:t>General Public License</a:t>
            </a:r>
          </a:p>
          <a:p>
            <a:r>
              <a:rPr lang="en-US" dirty="0" smtClean="0"/>
              <a:t>Free cost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3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Interface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IDE ( Editors) : Notepad++, Eclipse,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Includes C,C++.Java, .NET, Python</a:t>
            </a:r>
          </a:p>
          <a:p>
            <a:r>
              <a:rPr lang="en-US" dirty="0" smtClean="0"/>
              <a:t>Statistical Computing</a:t>
            </a:r>
          </a:p>
          <a:p>
            <a:r>
              <a:rPr lang="en-US" dirty="0" smtClean="0"/>
              <a:t>On Various OS . OS independent</a:t>
            </a:r>
          </a:p>
          <a:p>
            <a:r>
              <a:rPr lang="en-US" dirty="0" smtClean="0"/>
              <a:t>Interpret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2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version 3+</a:t>
            </a:r>
          </a:p>
          <a:p>
            <a:r>
              <a:rPr lang="en-US" dirty="0" smtClean="0"/>
              <a:t>3, 3,4,3.5 stable versions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Extension to R</a:t>
            </a:r>
          </a:p>
          <a:p>
            <a:r>
              <a:rPr lang="en-US" dirty="0" smtClean="0"/>
              <a:t>Oracle Extension to R</a:t>
            </a:r>
          </a:p>
          <a:p>
            <a:r>
              <a:rPr lang="en-US" dirty="0" err="1" smtClean="0"/>
              <a:t>SQl</a:t>
            </a:r>
            <a:r>
              <a:rPr lang="en-US" dirty="0" smtClean="0"/>
              <a:t> server extension to R</a:t>
            </a:r>
          </a:p>
          <a:p>
            <a:r>
              <a:rPr lang="en-US" dirty="0" smtClean="0"/>
              <a:t>Linux – 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Redhat</a:t>
            </a:r>
            <a:r>
              <a:rPr lang="en-US" dirty="0" smtClean="0"/>
              <a:t>, </a:t>
            </a:r>
            <a:r>
              <a:rPr lang="en-US" dirty="0" err="1" smtClean="0"/>
              <a:t>Suse</a:t>
            </a:r>
            <a:r>
              <a:rPr lang="en-US" dirty="0" smtClean="0"/>
              <a:t>, Ubuntu</a:t>
            </a:r>
          </a:p>
          <a:p>
            <a:r>
              <a:rPr lang="en-US" dirty="0" smtClean="0"/>
              <a:t>Mac </a:t>
            </a:r>
            <a:r>
              <a:rPr lang="en-US" dirty="0" err="1" smtClean="0"/>
              <a:t>Osx</a:t>
            </a:r>
            <a:r>
              <a:rPr lang="en-US" dirty="0" smtClean="0"/>
              <a:t> - 10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8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</a:t>
            </a:r>
            <a:r>
              <a:rPr lang="en-US" dirty="0" smtClean="0"/>
              <a:t> studio download</a:t>
            </a:r>
          </a:p>
          <a:p>
            <a:r>
              <a:rPr lang="en-US" dirty="0" smtClean="0">
                <a:hlinkClick r:id="rId2"/>
              </a:rPr>
              <a:t>https://www.rstudio.com/products/rstudio/download/</a:t>
            </a:r>
            <a:endParaRPr lang="en-US" dirty="0" smtClean="0"/>
          </a:p>
          <a:p>
            <a:r>
              <a:rPr lang="en-US" dirty="0" smtClean="0"/>
              <a:t>R studio Desktop (</a:t>
            </a:r>
            <a:r>
              <a:rPr lang="en-US" dirty="0" err="1">
                <a:hlinkClick r:id="rId3"/>
              </a:rPr>
              <a:t>RStudio</a:t>
            </a:r>
            <a:r>
              <a:rPr lang="en-US" dirty="0">
                <a:hlinkClick r:id="rId3"/>
              </a:rPr>
              <a:t> 1.1.453 - Windows </a:t>
            </a:r>
            <a:r>
              <a:rPr lang="en-US" dirty="0" smtClean="0">
                <a:hlinkClick r:id="rId3"/>
              </a:rPr>
              <a:t>Vista/7/8/10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R studio server ( works only in Linux)</a:t>
            </a:r>
          </a:p>
          <a:p>
            <a:r>
              <a:rPr lang="en-US" dirty="0" smtClean="0"/>
              <a:t>R- shiny</a:t>
            </a:r>
          </a:p>
          <a:p>
            <a:r>
              <a:rPr lang="en-US" dirty="0" smtClean="0">
                <a:hlinkClick r:id="rId4"/>
              </a:rPr>
              <a:t>https://rstudio.cloud/</a:t>
            </a:r>
            <a:r>
              <a:rPr lang="en-US" dirty="0" smtClean="0"/>
              <a:t> ( Cloud – Azure, AWS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C:\R\R-3.5.0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9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in scripts with .R ,.r,.</a:t>
            </a:r>
            <a:r>
              <a:rPr lang="en-US" dirty="0" err="1" smtClean="0"/>
              <a:t>Rda</a:t>
            </a:r>
            <a:endParaRPr lang="en-US" dirty="0" smtClean="0"/>
          </a:p>
          <a:p>
            <a:r>
              <a:rPr lang="en-US" dirty="0" smtClean="0"/>
              <a:t>Source(“/path/</a:t>
            </a:r>
            <a:r>
              <a:rPr lang="en-US" dirty="0" err="1" smtClean="0"/>
              <a:t>file.R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Sink for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to R </a:t>
            </a:r>
            <a:r>
              <a:rPr lang="en-US" dirty="0" err="1" smtClean="0"/>
              <a:t>Gui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R.Version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getwd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To Locate current working directory path</a:t>
            </a:r>
          </a:p>
          <a:p>
            <a:r>
              <a:rPr lang="en-US" b="1" dirty="0" smtClean="0"/>
              <a:t>C:/Users/radhapavan/Documents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61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</TotalTime>
  <Words>232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R Introduction</vt:lpstr>
      <vt:lpstr>R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radhapavan</dc:creator>
  <cp:lastModifiedBy>radha</cp:lastModifiedBy>
  <cp:revision>23</cp:revision>
  <dcterms:created xsi:type="dcterms:W3CDTF">2018-05-29T18:05:43Z</dcterms:created>
  <dcterms:modified xsi:type="dcterms:W3CDTF">2018-06-24T14:44:06Z</dcterms:modified>
</cp:coreProperties>
</file>