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2" r:id="rId5"/>
    <p:sldId id="263" r:id="rId6"/>
    <p:sldId id="259" r:id="rId7"/>
    <p:sldId id="264" r:id="rId8"/>
    <p:sldId id="261" r:id="rId9"/>
    <p:sldId id="260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859DDE4C-ED4D-43AA-BF4C-5072BA14E6DB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354A8906-C3ED-4CD5-A4F8-CC47A972E683}" type="slidenum">
              <a:rPr lang="en-US" smtClean="0"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DDE4C-ED4D-43AA-BF4C-5072BA14E6DB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8906-C3ED-4CD5-A4F8-CC47A972E6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DDE4C-ED4D-43AA-BF4C-5072BA14E6DB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8906-C3ED-4CD5-A4F8-CC47A972E6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DDE4C-ED4D-43AA-BF4C-5072BA14E6DB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8906-C3ED-4CD5-A4F8-CC47A972E6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DDE4C-ED4D-43AA-BF4C-5072BA14E6DB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8906-C3ED-4CD5-A4F8-CC47A972E6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DDE4C-ED4D-43AA-BF4C-5072BA14E6DB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8906-C3ED-4CD5-A4F8-CC47A972E68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DDE4C-ED4D-43AA-BF4C-5072BA14E6DB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8906-C3ED-4CD5-A4F8-CC47A972E6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DDE4C-ED4D-43AA-BF4C-5072BA14E6DB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8906-C3ED-4CD5-A4F8-CC47A972E6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DDE4C-ED4D-43AA-BF4C-5072BA14E6DB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8906-C3ED-4CD5-A4F8-CC47A972E6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DDE4C-ED4D-43AA-BF4C-5072BA14E6DB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8906-C3ED-4CD5-A4F8-CC47A972E683}" type="slidenum">
              <a:rPr lang="en-US" smtClean="0"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DDE4C-ED4D-43AA-BF4C-5072BA14E6DB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8906-C3ED-4CD5-A4F8-CC47A972E6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859DDE4C-ED4D-43AA-BF4C-5072BA14E6DB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354A8906-C3ED-4CD5-A4F8-CC47A972E68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ran.r-project.org/doc/manuals/r-release/R-intro.pdf" TargetMode="External"/><Relationship Id="rId2" Type="http://schemas.openxmlformats.org/officeDocument/2006/relationships/hyperlink" Target="https://cran.r-project.org/bin/windows/base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wnload1.rstudio.org/RStudio-1.1.453.exe" TargetMode="External"/><Relationship Id="rId2" Type="http://schemas.openxmlformats.org/officeDocument/2006/relationships/hyperlink" Target="https://www.rstudio.com/products/rstudio/download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studio.cloud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 Introduction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 Installation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336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Download from </a:t>
            </a:r>
            <a:r>
              <a:rPr lang="en-US" dirty="0" smtClean="0">
                <a:hlinkClick r:id="rId2"/>
              </a:rPr>
              <a:t>https://cran.r-project.org/bin/windows/base/</a:t>
            </a:r>
            <a:endParaRPr lang="en-US" dirty="0" smtClean="0"/>
          </a:p>
          <a:p>
            <a:r>
              <a:rPr lang="en-US" dirty="0" smtClean="0"/>
              <a:t>Appropriate OS. ( windows /Linux/ Mac )</a:t>
            </a:r>
          </a:p>
          <a:p>
            <a:r>
              <a:rPr lang="en-US" dirty="0" smtClean="0"/>
              <a:t>Windows 32/64 bit</a:t>
            </a:r>
          </a:p>
          <a:p>
            <a:r>
              <a:rPr lang="en-US" dirty="0" smtClean="0"/>
              <a:t>64bit is high performance, Recommended</a:t>
            </a:r>
          </a:p>
          <a:p>
            <a:r>
              <a:rPr lang="en-US" dirty="0" smtClean="0">
                <a:hlinkClick r:id="rId3"/>
              </a:rPr>
              <a:t>https://cran.r-project.org/doc/manuals/r-release/R-intro.pdf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854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 Program Originated from “S” Language</a:t>
            </a:r>
          </a:p>
          <a:p>
            <a:r>
              <a:rPr lang="en-US" dirty="0" smtClean="0"/>
              <a:t>S by Rick Becker of Bell Labs</a:t>
            </a:r>
          </a:p>
          <a:p>
            <a:r>
              <a:rPr lang="en-US" dirty="0" smtClean="0"/>
              <a:t>Integrates suite of software</a:t>
            </a:r>
          </a:p>
          <a:p>
            <a:r>
              <a:rPr lang="en-US" dirty="0" smtClean="0"/>
              <a:t>R by Ross </a:t>
            </a:r>
            <a:r>
              <a:rPr lang="en-US" dirty="0" err="1" smtClean="0"/>
              <a:t>Ihaka</a:t>
            </a:r>
            <a:r>
              <a:rPr lang="en-US" dirty="0" smtClean="0"/>
              <a:t>, </a:t>
            </a:r>
            <a:r>
              <a:rPr lang="en-US" dirty="0"/>
              <a:t>R</a:t>
            </a:r>
            <a:r>
              <a:rPr lang="en-US" dirty="0" smtClean="0"/>
              <a:t>obert Gentleman ( R)</a:t>
            </a:r>
          </a:p>
          <a:p>
            <a:r>
              <a:rPr lang="en-US" dirty="0" smtClean="0"/>
              <a:t>First in 1993. stable version from 2000</a:t>
            </a:r>
          </a:p>
          <a:p>
            <a:r>
              <a:rPr lang="en-US" dirty="0" smtClean="0"/>
              <a:t>General Public License</a:t>
            </a:r>
          </a:p>
          <a:p>
            <a:r>
              <a:rPr lang="en-US" dirty="0" smtClean="0"/>
              <a:t>Free cost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031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Command Line Interface</a:t>
            </a:r>
          </a:p>
          <a:p>
            <a:r>
              <a:rPr lang="en-US" dirty="0" smtClean="0"/>
              <a:t>GUI</a:t>
            </a:r>
          </a:p>
          <a:p>
            <a:r>
              <a:rPr lang="en-US" dirty="0" smtClean="0"/>
              <a:t>IDE ( Editors) : Notepad++, Eclipse, </a:t>
            </a:r>
            <a:r>
              <a:rPr lang="en-US" dirty="0" err="1" smtClean="0"/>
              <a:t>Pycharm</a:t>
            </a:r>
            <a:endParaRPr lang="en-US" dirty="0" smtClean="0"/>
          </a:p>
          <a:p>
            <a:r>
              <a:rPr lang="en-US" dirty="0" smtClean="0"/>
              <a:t>Includes C,C++.Java, .NET, Python</a:t>
            </a:r>
          </a:p>
          <a:p>
            <a:r>
              <a:rPr lang="en-US" dirty="0" smtClean="0"/>
              <a:t>Statistical Computing</a:t>
            </a:r>
          </a:p>
          <a:p>
            <a:r>
              <a:rPr lang="en-US" dirty="0" smtClean="0"/>
              <a:t>On Various OS . OS independent</a:t>
            </a:r>
          </a:p>
          <a:p>
            <a:r>
              <a:rPr lang="en-US" dirty="0" smtClean="0"/>
              <a:t>Interpret language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020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 version 3+</a:t>
            </a:r>
          </a:p>
          <a:p>
            <a:r>
              <a:rPr lang="en-US" dirty="0" smtClean="0"/>
              <a:t>3, 3,4,3.5 stable versions</a:t>
            </a:r>
          </a:p>
          <a:p>
            <a:r>
              <a:rPr lang="en-US" dirty="0" err="1" smtClean="0"/>
              <a:t>Hadoop</a:t>
            </a:r>
            <a:r>
              <a:rPr lang="en-US" dirty="0" smtClean="0"/>
              <a:t> Extension to R</a:t>
            </a:r>
          </a:p>
          <a:p>
            <a:r>
              <a:rPr lang="en-US" dirty="0" smtClean="0"/>
              <a:t>Oracle Extension to R</a:t>
            </a:r>
          </a:p>
          <a:p>
            <a:r>
              <a:rPr lang="en-US" dirty="0" err="1" smtClean="0"/>
              <a:t>SQl</a:t>
            </a:r>
            <a:r>
              <a:rPr lang="en-US" dirty="0" smtClean="0"/>
              <a:t> server extension to R</a:t>
            </a:r>
          </a:p>
          <a:p>
            <a:r>
              <a:rPr lang="en-US" dirty="0" smtClean="0"/>
              <a:t>Linux – </a:t>
            </a:r>
            <a:r>
              <a:rPr lang="en-US" dirty="0" err="1" smtClean="0"/>
              <a:t>Debian</a:t>
            </a:r>
            <a:r>
              <a:rPr lang="en-US" dirty="0" smtClean="0"/>
              <a:t>, </a:t>
            </a:r>
            <a:r>
              <a:rPr lang="en-US" dirty="0" err="1" smtClean="0"/>
              <a:t>Redhat</a:t>
            </a:r>
            <a:r>
              <a:rPr lang="en-US" dirty="0" smtClean="0"/>
              <a:t>, </a:t>
            </a:r>
            <a:r>
              <a:rPr lang="en-US" dirty="0" err="1" smtClean="0"/>
              <a:t>Suse</a:t>
            </a:r>
            <a:r>
              <a:rPr lang="en-US" dirty="0" smtClean="0"/>
              <a:t>, Ubuntu</a:t>
            </a:r>
          </a:p>
          <a:p>
            <a:r>
              <a:rPr lang="en-US" dirty="0" smtClean="0"/>
              <a:t>Mac </a:t>
            </a:r>
            <a:r>
              <a:rPr lang="en-US" dirty="0" err="1" smtClean="0"/>
              <a:t>Osx</a:t>
            </a:r>
            <a:r>
              <a:rPr lang="en-US" dirty="0" smtClean="0"/>
              <a:t> - 10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485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R</a:t>
            </a:r>
            <a:r>
              <a:rPr lang="en-US" dirty="0" smtClean="0"/>
              <a:t> studio download</a:t>
            </a:r>
          </a:p>
          <a:p>
            <a:r>
              <a:rPr lang="en-US" dirty="0" smtClean="0">
                <a:hlinkClick r:id="rId2"/>
              </a:rPr>
              <a:t>https://www.rstudio.com/products/rstudio/download/</a:t>
            </a:r>
            <a:endParaRPr lang="en-US" dirty="0" smtClean="0"/>
          </a:p>
          <a:p>
            <a:r>
              <a:rPr lang="en-US" dirty="0" smtClean="0"/>
              <a:t>R studio Desktop (</a:t>
            </a:r>
            <a:r>
              <a:rPr lang="en-US" dirty="0" err="1">
                <a:hlinkClick r:id="rId3"/>
              </a:rPr>
              <a:t>RStudio</a:t>
            </a:r>
            <a:r>
              <a:rPr lang="en-US" dirty="0">
                <a:hlinkClick r:id="rId3"/>
              </a:rPr>
              <a:t> 1.1.453 - Windows </a:t>
            </a:r>
            <a:r>
              <a:rPr lang="en-US" dirty="0" smtClean="0">
                <a:hlinkClick r:id="rId3"/>
              </a:rPr>
              <a:t>Vista/7/8/10</a:t>
            </a:r>
            <a:r>
              <a:rPr lang="en-US" dirty="0" smtClean="0"/>
              <a:t>)</a:t>
            </a:r>
          </a:p>
          <a:p>
            <a:r>
              <a:rPr lang="en-US" dirty="0" smtClean="0"/>
              <a:t>R studio server ( works only in Linux)</a:t>
            </a:r>
          </a:p>
          <a:p>
            <a:r>
              <a:rPr lang="en-US" dirty="0" smtClean="0"/>
              <a:t>R- shiny</a:t>
            </a:r>
          </a:p>
          <a:p>
            <a:r>
              <a:rPr lang="en-US" dirty="0" smtClean="0">
                <a:hlinkClick r:id="rId4"/>
              </a:rPr>
              <a:t>https://rstudio.cloud/</a:t>
            </a:r>
            <a:r>
              <a:rPr lang="en-US" dirty="0" smtClean="0"/>
              <a:t> ( Cloud – Azure, AWS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r>
              <a:rPr lang="en-US" dirty="0" smtClean="0"/>
              <a:t>C:\R\R-3.5.0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590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 in scripts with .R ,.r,.</a:t>
            </a:r>
            <a:r>
              <a:rPr lang="en-US" dirty="0" err="1" smtClean="0"/>
              <a:t>Rda</a:t>
            </a:r>
            <a:endParaRPr lang="en-US" dirty="0" smtClean="0"/>
          </a:p>
          <a:p>
            <a:r>
              <a:rPr lang="en-US" dirty="0" smtClean="0"/>
              <a:t>Source(“/path/</a:t>
            </a:r>
            <a:r>
              <a:rPr lang="en-US" dirty="0" err="1" smtClean="0"/>
              <a:t>file.R</a:t>
            </a:r>
            <a:r>
              <a:rPr lang="en-US" dirty="0" smtClean="0"/>
              <a:t>”)</a:t>
            </a:r>
          </a:p>
          <a:p>
            <a:r>
              <a:rPr lang="en-US" dirty="0" smtClean="0"/>
              <a:t>Sink for output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81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 to R </a:t>
            </a:r>
            <a:r>
              <a:rPr lang="en-US" dirty="0" err="1" smtClean="0"/>
              <a:t>Gui</a:t>
            </a:r>
            <a:endParaRPr lang="en-US" dirty="0" smtClean="0"/>
          </a:p>
          <a:p>
            <a:r>
              <a:rPr lang="en-US" dirty="0" smtClean="0"/>
              <a:t>&gt; </a:t>
            </a:r>
            <a:r>
              <a:rPr lang="en-US" b="1" dirty="0" err="1" smtClean="0">
                <a:solidFill>
                  <a:srgbClr val="FF0000"/>
                </a:solidFill>
              </a:rPr>
              <a:t>R.Version</a:t>
            </a:r>
            <a:r>
              <a:rPr lang="en-US" b="1" dirty="0" smtClean="0">
                <a:solidFill>
                  <a:srgbClr val="FF0000"/>
                </a:solidFill>
              </a:rPr>
              <a:t>()</a:t>
            </a:r>
          </a:p>
          <a:p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 smtClean="0">
                <a:solidFill>
                  <a:srgbClr val="FF0000"/>
                </a:solidFill>
              </a:rPr>
              <a:t>&gt; </a:t>
            </a:r>
            <a:r>
              <a:rPr lang="en-US" b="1" dirty="0" err="1" smtClean="0">
                <a:solidFill>
                  <a:srgbClr val="FF0000"/>
                </a:solidFill>
              </a:rPr>
              <a:t>getwd</a:t>
            </a:r>
            <a:r>
              <a:rPr lang="en-US" b="1" dirty="0" smtClean="0">
                <a:solidFill>
                  <a:srgbClr val="FF0000"/>
                </a:solidFill>
              </a:rPr>
              <a:t>()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To Locate current working directory path</a:t>
            </a:r>
          </a:p>
          <a:p>
            <a:r>
              <a:rPr lang="en-US" b="1" dirty="0" smtClean="0"/>
              <a:t>C:/Users/radhapavan/Documents</a:t>
            </a:r>
            <a:endParaRPr lang="en-US" b="1" dirty="0" smtClean="0">
              <a:solidFill>
                <a:srgbClr val="FF0000"/>
              </a:solidFill>
            </a:endParaRPr>
          </a:p>
          <a:p>
            <a:endParaRPr lang="en-US" b="1" dirty="0" smtClean="0">
              <a:solidFill>
                <a:srgbClr val="FF0000"/>
              </a:solidFill>
            </a:endParaRP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8618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0146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30</TotalTime>
  <Words>224</Words>
  <Application>Microsoft Office PowerPoint</Application>
  <PresentationFormat>On-screen Show (4:3)</PresentationFormat>
  <Paragraphs>47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Austin</vt:lpstr>
      <vt:lpstr>R Introduction</vt:lpstr>
      <vt:lpstr>R Installation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Validate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radhapavan</dc:creator>
  <cp:lastModifiedBy>radhapavan</cp:lastModifiedBy>
  <cp:revision>22</cp:revision>
  <dcterms:created xsi:type="dcterms:W3CDTF">2018-05-29T18:05:43Z</dcterms:created>
  <dcterms:modified xsi:type="dcterms:W3CDTF">2018-05-29T18:35:50Z</dcterms:modified>
</cp:coreProperties>
</file>