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5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9E891FE-267A-4A8A-8C18-D5AA26F8B87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86790C5-96FF-4F08-BF49-1053A0FB7A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Information_sci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definition/information" TargetMode="External"/><Relationship Id="rId2" Type="http://schemas.openxmlformats.org/officeDocument/2006/relationships/hyperlink" Target="https://searchdatamanagement.techtarget.com/definition/raw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enterpriseai.techtarget.com/definition/AI-Artificial-Intellig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" TargetMode="External"/><Relationship Id="rId2" Type="http://schemas.openxmlformats.org/officeDocument/2006/relationships/hyperlink" Target="http://spark.incubator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Domain Experience</a:t>
            </a:r>
          </a:p>
          <a:p>
            <a:r>
              <a:rPr lang="en-US" dirty="0" smtClean="0"/>
              <a:t>Data Engineering</a:t>
            </a:r>
          </a:p>
          <a:p>
            <a:r>
              <a:rPr lang="en-US" dirty="0" smtClean="0"/>
              <a:t>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Business Analyst</a:t>
            </a:r>
          </a:p>
          <a:p>
            <a:r>
              <a:rPr lang="en-US" dirty="0" smtClean="0"/>
              <a:t>Developers</a:t>
            </a:r>
          </a:p>
          <a:p>
            <a:r>
              <a:rPr lang="en-US" dirty="0" smtClean="0"/>
              <a:t>Researchers</a:t>
            </a:r>
          </a:p>
          <a:p>
            <a:endParaRPr lang="en-US" dirty="0"/>
          </a:p>
          <a:p>
            <a:r>
              <a:rPr lang="en-US" dirty="0" smtClean="0"/>
              <a:t>Tools :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,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Statistics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Medicine Research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Business Modeling</a:t>
            </a:r>
          </a:p>
          <a:p>
            <a:r>
              <a:rPr lang="en-US" dirty="0" smtClean="0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 Analytics - Data </a:t>
            </a:r>
            <a:r>
              <a:rPr lang="en-US" dirty="0" smtClean="0"/>
              <a:t>Scientist -Role</a:t>
            </a:r>
            <a:endParaRPr lang="en-US" dirty="0"/>
          </a:p>
          <a:p>
            <a:r>
              <a:rPr lang="en-US" dirty="0" smtClean="0"/>
              <a:t>Programming in a statistical package such as: R, Python, SAS, SPSS, or Julia</a:t>
            </a:r>
          </a:p>
          <a:p>
            <a:r>
              <a:rPr lang="en-US" dirty="0" smtClean="0"/>
              <a:t>Able to clean, extract, and explore data from different sources</a:t>
            </a:r>
          </a:p>
          <a:p>
            <a:r>
              <a:rPr lang="en-US" dirty="0" smtClean="0"/>
              <a:t>Research, design, and implementation of statistical models</a:t>
            </a:r>
          </a:p>
          <a:p>
            <a:r>
              <a:rPr lang="en-US" dirty="0" smtClean="0"/>
              <a:t>Deep statistical, mathematical, and computer science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an </a:t>
            </a:r>
            <a:endParaRPr lang="en-US" dirty="0" smtClean="0"/>
          </a:p>
          <a:p>
            <a:r>
              <a:rPr lang="en-US" dirty="0" smtClean="0"/>
              <a:t>interdisciplinary </a:t>
            </a:r>
            <a:r>
              <a:rPr lang="en-US" dirty="0"/>
              <a:t>field of scientific methods, processes, algorithms and systems to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extract </a:t>
            </a:r>
            <a:r>
              <a:rPr lang="en-US" dirty="0">
                <a:solidFill>
                  <a:srgbClr val="FF0000"/>
                </a:solidFill>
              </a:rPr>
              <a:t>knowledge or insights from data in various forms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either </a:t>
            </a:r>
            <a:r>
              <a:rPr lang="en-US" b="1" dirty="0">
                <a:solidFill>
                  <a:srgbClr val="00B0F0"/>
                </a:solidFill>
              </a:rPr>
              <a:t>structured or unstructured,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to data mining.</a:t>
            </a:r>
          </a:p>
        </p:txBody>
      </p:sp>
    </p:spTree>
    <p:extLst>
      <p:ext uri="{BB962C8B-B14F-4D97-AF65-F5344CB8AC3E}">
        <p14:creationId xmlns:p14="http://schemas.microsoft.com/office/powerpoint/2010/main" val="334797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employs techniques and theories drawn from many fields within the broad areas of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 </a:t>
            </a:r>
            <a:r>
              <a:rPr lang="en-US" dirty="0">
                <a:hlinkClick r:id="rId3" tooltip="Statistics"/>
              </a:rPr>
              <a:t>statistics</a:t>
            </a:r>
            <a:r>
              <a:rPr lang="en-US" dirty="0"/>
              <a:t>, </a:t>
            </a:r>
            <a:r>
              <a:rPr lang="en-US" dirty="0">
                <a:hlinkClick r:id="rId4" tooltip="Information science"/>
              </a:rPr>
              <a:t>information science</a:t>
            </a:r>
            <a:r>
              <a:rPr lang="en-US" dirty="0"/>
              <a:t>, and </a:t>
            </a:r>
            <a:r>
              <a:rPr lang="en-US" dirty="0">
                <a:hlinkClick r:id="rId5" tooltip="Computer science"/>
              </a:rPr>
              <a:t>computer science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the study of 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where </a:t>
            </a:r>
            <a:r>
              <a:rPr lang="en-US" b="1" dirty="0">
                <a:solidFill>
                  <a:srgbClr val="00B0F0"/>
                </a:solidFill>
              </a:rPr>
              <a:t>information comes from, 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it represents and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how </a:t>
            </a:r>
            <a:r>
              <a:rPr lang="en-US" b="1" dirty="0">
                <a:solidFill>
                  <a:srgbClr val="7030A0"/>
                </a:solidFill>
              </a:rPr>
              <a:t>it can be turned into a valuable </a:t>
            </a:r>
            <a:r>
              <a:rPr lang="en-US" b="1" dirty="0" smtClean="0">
                <a:solidFill>
                  <a:srgbClr val="7030A0"/>
                </a:solidFill>
              </a:rPr>
              <a:t>resource</a:t>
            </a:r>
            <a:r>
              <a:rPr lang="en-US" dirty="0" smtClean="0"/>
              <a:t> </a:t>
            </a:r>
            <a:r>
              <a:rPr lang="en-US" dirty="0"/>
              <a:t>in the creation of </a:t>
            </a:r>
            <a:r>
              <a:rPr lang="en-US" dirty="0" smtClean="0"/>
              <a:t>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turn </a:t>
            </a:r>
            <a:r>
              <a:rPr lang="en-US" u="sng" dirty="0">
                <a:hlinkClick r:id="rId2"/>
              </a:rPr>
              <a:t>raw data</a:t>
            </a:r>
            <a:r>
              <a:rPr lang="en-US" dirty="0"/>
              <a:t> into valuable business </a:t>
            </a:r>
            <a:r>
              <a:rPr lang="en-US" u="sng" dirty="0">
                <a:hlinkClick r:id="rId3"/>
              </a:rPr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Data science and machine learning</a:t>
            </a:r>
          </a:p>
          <a:p>
            <a:r>
              <a:rPr lang="en-US" dirty="0"/>
              <a:t>Machine learning is often incorporated in data science. Machine learning is an </a:t>
            </a:r>
            <a:r>
              <a:rPr lang="en-US" u="sng" dirty="0">
                <a:hlinkClick r:id="rId2"/>
              </a:rPr>
              <a:t>artificial intelligence</a:t>
            </a:r>
            <a:r>
              <a:rPr lang="en-US" dirty="0"/>
              <a:t> (AI) tool that </a:t>
            </a:r>
            <a:r>
              <a:rPr lang="en-US" b="1" i="1" dirty="0">
                <a:solidFill>
                  <a:srgbClr val="7030A0"/>
                </a:solidFill>
              </a:rPr>
              <a:t>essentially automates the data-processing </a:t>
            </a:r>
            <a:r>
              <a:rPr lang="en-US" dirty="0"/>
              <a:t>portion of data science. Machine learning integrates advanced algorithms </a:t>
            </a:r>
            <a:r>
              <a:rPr lang="en-US" b="1" i="1" dirty="0">
                <a:solidFill>
                  <a:srgbClr val="7030A0"/>
                </a:solidFill>
              </a:rPr>
              <a:t>that learn on their own </a:t>
            </a:r>
            <a:r>
              <a:rPr lang="en-US" dirty="0"/>
              <a:t>and can process massive amounts of data in a fraction of the time it would take a human.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7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library is a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distributed </a:t>
            </a:r>
            <a:r>
              <a:rPr lang="en-US" dirty="0"/>
              <a:t>processing of large data sets across clusters of computers using simple </a:t>
            </a:r>
            <a:r>
              <a:rPr lang="en-US" dirty="0" smtClean="0"/>
              <a:t>programming models.</a:t>
            </a:r>
          </a:p>
          <a:p>
            <a:endParaRPr lang="en-US" dirty="0"/>
          </a:p>
          <a:p>
            <a:r>
              <a:rPr lang="en-US" b="1" dirty="0">
                <a:hlinkClick r:id="rId2"/>
              </a:rPr>
              <a:t>Spark™</a:t>
            </a:r>
            <a:r>
              <a:rPr lang="en-US" dirty="0"/>
              <a:t>: A fast and general compute engine for </a:t>
            </a:r>
            <a:r>
              <a:rPr lang="en-US" dirty="0" err="1"/>
              <a:t>Hadoop</a:t>
            </a:r>
            <a:r>
              <a:rPr lang="en-US" dirty="0"/>
              <a:t> data. Spark provides a simple and expressive programming model that supports a wide range of applications, including ETL, machine learning, stream processing, and graph computation.</a:t>
            </a:r>
          </a:p>
          <a:p>
            <a:r>
              <a:rPr lang="en-US" b="1" dirty="0">
                <a:hlinkClick r:id="rId3"/>
              </a:rPr>
              <a:t>Mahout™</a:t>
            </a:r>
            <a:r>
              <a:rPr lang="en-US" dirty="0"/>
              <a:t>: A Scalable machine learning and data mining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2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– 3V</a:t>
            </a:r>
          </a:p>
          <a:p>
            <a:r>
              <a:rPr lang="en-US" dirty="0" smtClean="0"/>
              <a:t>Volume ( size)</a:t>
            </a:r>
          </a:p>
          <a:p>
            <a:r>
              <a:rPr lang="en-US" dirty="0" smtClean="0"/>
              <a:t>Velocity ( speed)</a:t>
            </a:r>
          </a:p>
          <a:p>
            <a:r>
              <a:rPr lang="en-US" dirty="0" smtClean="0"/>
              <a:t>Variety ( diversity, many types )</a:t>
            </a:r>
          </a:p>
          <a:p>
            <a:r>
              <a:rPr lang="en-US" dirty="0" smtClean="0"/>
              <a:t>-- Veracity (</a:t>
            </a:r>
            <a:r>
              <a:rPr lang="en-US" dirty="0"/>
              <a:t>accuracy</a:t>
            </a:r>
            <a:r>
              <a:rPr lang="en-US" dirty="0" smtClean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High Volume</a:t>
            </a:r>
          </a:p>
          <a:p>
            <a:r>
              <a:rPr lang="en-US" dirty="0" smtClean="0"/>
              <a:t>High Velocity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</TotalTime>
  <Words>303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Data Science</vt:lpstr>
      <vt:lpstr>Definitions</vt:lpstr>
      <vt:lpstr>PowerPoint Presentation</vt:lpstr>
      <vt:lpstr>PowerPoint Presentation</vt:lpstr>
      <vt:lpstr>PowerPoint Presentation</vt:lpstr>
      <vt:lpstr>Artificial Intelligence</vt:lpstr>
      <vt:lpstr>Apache Hadoop</vt:lpstr>
      <vt:lpstr>Big data</vt:lpstr>
      <vt:lpstr>Big Data Challenge</vt:lpstr>
      <vt:lpstr>DS Components</vt:lpstr>
      <vt:lpstr>Types of DS</vt:lpstr>
      <vt:lpstr>Useful in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radhapavan</dc:creator>
  <cp:lastModifiedBy>radhapavan</cp:lastModifiedBy>
  <cp:revision>28</cp:revision>
  <dcterms:created xsi:type="dcterms:W3CDTF">2018-05-29T23:20:04Z</dcterms:created>
  <dcterms:modified xsi:type="dcterms:W3CDTF">2018-05-29T23:45:17Z</dcterms:modified>
</cp:coreProperties>
</file>