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BA3DC-0D31-44BD-A690-9A4CDAA27E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</p14:sldIdLst>
        </p14:section>
        <p14:section name="Untitled Section" id="{B29B2BD8-9CBE-4DC1-950B-656F17D6BDA7}">
          <p14:sldIdLst>
            <p14:sldId id="267"/>
            <p14:sldId id="269"/>
            <p14:sldId id="268"/>
            <p14:sldId id="270"/>
            <p14:sldId id="272"/>
            <p14:sldId id="27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75D5DE-B4C7-48BA-80C0-3C12072492C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central.io/add-python-to-path-python-is-not-recognized-as-an-internal-or-external-comman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/other/" TargetMode="External"/><Relationship Id="rId5" Type="http://schemas.openxmlformats.org/officeDocument/2006/relationships/hyperlink" Target="https://www.python.org/downloads/mac-osx/" TargetMode="External"/><Relationship Id="rId4" Type="http://schemas.openxmlformats.org/officeDocument/2006/relationships/hyperlink" Target="https://www.python.org/downloads/sour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– Python IDLE  , Go to &gt;&gt;&gt; Prompt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1"/>
            <a:ext cx="32621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0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print("Hello world")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&gt;&gt;&gt; print "</a:t>
            </a:r>
            <a:r>
              <a:rPr lang="en-US" dirty="0" err="1"/>
              <a:t>hai</a:t>
            </a:r>
            <a:r>
              <a:rPr lang="en-US" dirty="0"/>
              <a:t>"</a:t>
            </a:r>
          </a:p>
          <a:p>
            <a:r>
              <a:rPr lang="en-US" dirty="0" err="1"/>
              <a:t>SyntaxError</a:t>
            </a:r>
            <a:r>
              <a:rPr lang="en-US" dirty="0"/>
              <a:t>: Missing parentheses in call to 'print'. Did you mean print("</a:t>
            </a:r>
            <a:r>
              <a:rPr lang="en-US" dirty="0" err="1"/>
              <a:t>hai</a:t>
            </a:r>
            <a:r>
              <a:rPr lang="en-US" dirty="0"/>
              <a:t>")?</a:t>
            </a:r>
          </a:p>
          <a:p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95629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python scripts</a:t>
            </a:r>
          </a:p>
          <a:p>
            <a:r>
              <a:rPr lang="en-US" dirty="0" smtClean="0"/>
              <a:t>Each file save as “filename.py”</a:t>
            </a:r>
          </a:p>
          <a:p>
            <a:r>
              <a:rPr lang="en-US" dirty="0" smtClean="0"/>
              <a:t>Extension as PY</a:t>
            </a:r>
          </a:p>
          <a:p>
            <a:r>
              <a:rPr lang="en-US" dirty="0" smtClean="0"/>
              <a:t>We will use other than Default IDLE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, Eclipse are best ones/ most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1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– You can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DOS prompt</a:t>
            </a:r>
          </a:p>
          <a:p>
            <a:r>
              <a:rPr lang="en-US" dirty="0" smtClean="0"/>
              <a:t>From IDLE – Editor</a:t>
            </a:r>
          </a:p>
          <a:p>
            <a:r>
              <a:rPr lang="en-US" dirty="0" smtClean="0"/>
              <a:t>From Shell </a:t>
            </a:r>
          </a:p>
          <a:p>
            <a:endParaRPr lang="en-US" dirty="0"/>
          </a:p>
          <a:p>
            <a:r>
              <a:rPr lang="en-US" dirty="0" err="1" smtClean="0"/>
              <a:t>Ofcourse</a:t>
            </a:r>
            <a:r>
              <a:rPr lang="en-US" dirty="0" smtClean="0"/>
              <a:t> Best way, use separate Editor like </a:t>
            </a:r>
            <a:r>
              <a:rPr lang="en-US" dirty="0" err="1" smtClean="0"/>
              <a:t>Pycharm</a:t>
            </a:r>
            <a:r>
              <a:rPr lang="en-US" dirty="0" smtClean="0"/>
              <a:t>. We will cover this in details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IDLE(Editor)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IDLE</a:t>
            </a:r>
          </a:p>
          <a:p>
            <a:r>
              <a:rPr lang="en-US" dirty="0" smtClean="0"/>
              <a:t>New - &gt; edit</a:t>
            </a:r>
          </a:p>
          <a:p>
            <a:r>
              <a:rPr lang="en-US" dirty="0" smtClean="0"/>
              <a:t>Enter piece of code. Save that in a Folder </a:t>
            </a:r>
            <a:r>
              <a:rPr lang="en-US" dirty="0" err="1" smtClean="0"/>
              <a:t>eg</a:t>
            </a:r>
            <a:r>
              <a:rPr lang="en-US" dirty="0" smtClean="0"/>
              <a:t>: c:\pywork</a:t>
            </a:r>
          </a:p>
          <a:p>
            <a:r>
              <a:rPr lang="en-US" dirty="0" smtClean="0"/>
              <a:t>Save this file as test.py</a:t>
            </a:r>
          </a:p>
          <a:p>
            <a:r>
              <a:rPr lang="en-US" dirty="0" smtClean="0"/>
              <a:t>Press – F5 ( Run)</a:t>
            </a:r>
          </a:p>
          <a:p>
            <a:r>
              <a:rPr lang="en-US" dirty="0" smtClean="0"/>
              <a:t>You can see output in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shell -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xec(open(“file.py”).read()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exec(open("C:\\</a:t>
            </a:r>
            <a:r>
              <a:rPr lang="en-US" b="1" dirty="0" err="1">
                <a:solidFill>
                  <a:srgbClr val="00B050"/>
                </a:solidFill>
              </a:rPr>
              <a:t>pywork</a:t>
            </a:r>
            <a:r>
              <a:rPr lang="en-US" b="1" dirty="0">
                <a:solidFill>
                  <a:srgbClr val="00B050"/>
                </a:solidFill>
              </a:rPr>
              <a:t>\\test.py").read())</a:t>
            </a:r>
          </a:p>
          <a:p>
            <a:r>
              <a:rPr lang="en-US" b="1" dirty="0">
                <a:solidFill>
                  <a:srgbClr val="00B050"/>
                </a:solidFill>
              </a:rPr>
              <a:t>My name </a:t>
            </a:r>
            <a:r>
              <a:rPr lang="en-US" b="1" dirty="0" err="1">
                <a:solidFill>
                  <a:srgbClr val="00B050"/>
                </a:solidFill>
              </a:rPr>
              <a:t>pavan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12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Note : </a:t>
            </a:r>
            <a:r>
              <a:rPr lang="en-US" dirty="0" smtClean="0"/>
              <a:t>No good solution to clear several </a:t>
            </a:r>
            <a:r>
              <a:rPr lang="en-US" dirty="0" err="1" smtClean="0"/>
              <a:t>cmds</a:t>
            </a:r>
            <a:r>
              <a:rPr lang="en-US" dirty="0" smtClean="0"/>
              <a:t> ( need explanation to students)</a:t>
            </a:r>
          </a:p>
          <a:p>
            <a:r>
              <a:rPr lang="en-US" i="1" u="sng" dirty="0">
                <a:solidFill>
                  <a:srgbClr val="00B0F0"/>
                </a:solidFill>
              </a:rPr>
              <a:t>Note: &gt;&gt;&gt; python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"&lt;pyshell#6&gt;", line 1, in &lt;module&gt;</a:t>
            </a:r>
          </a:p>
          <a:p>
            <a:r>
              <a:rPr lang="en-US" dirty="0"/>
              <a:t>    python</a:t>
            </a:r>
          </a:p>
          <a:p>
            <a:r>
              <a:rPr lang="en-US" dirty="0" err="1"/>
              <a:t>NameError</a:t>
            </a:r>
            <a:r>
              <a:rPr lang="en-US" dirty="0"/>
              <a:t>: </a:t>
            </a:r>
            <a:r>
              <a:rPr lang="en-US" b="1" dirty="0"/>
              <a:t>name 'python' is not defined</a:t>
            </a:r>
          </a:p>
          <a:p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87842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system properties</a:t>
            </a:r>
          </a:p>
          <a:p>
            <a:r>
              <a:rPr lang="en-US" dirty="0">
                <a:hlinkClick r:id="rId2"/>
              </a:rPr>
              <a:t>https://www.pythoncentral.io/add-python-to-path-python-is-not-recognized-as-an-internal-or-external-command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on “Environment Variables”</a:t>
            </a:r>
          </a:p>
          <a:p>
            <a:r>
              <a:rPr lang="en-US" dirty="0" smtClean="0"/>
              <a:t>Set Path for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0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NameError</a:t>
            </a:r>
            <a:r>
              <a:rPr lang="en-US" dirty="0"/>
              <a:t>: name 'python' is not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looks like you are trying to start the Python interpreter by running the command python.</a:t>
            </a:r>
          </a:p>
          <a:p>
            <a:pPr fontAlgn="base"/>
            <a:r>
              <a:rPr lang="en-US" dirty="0"/>
              <a:t>However the interpreter </a:t>
            </a:r>
            <a:r>
              <a:rPr lang="en-US" b="1" dirty="0">
                <a:solidFill>
                  <a:srgbClr val="00B0F0"/>
                </a:solidFill>
              </a:rPr>
              <a:t>is already started</a:t>
            </a:r>
            <a:r>
              <a:rPr lang="en-US" dirty="0"/>
              <a:t>. It is interpreting python as a name of a variable, and that name is not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“file/path/file.py”</a:t>
            </a:r>
          </a:p>
          <a:p>
            <a:endParaRPr lang="en-US" dirty="0"/>
          </a:p>
          <a:p>
            <a:r>
              <a:rPr lang="en-US" dirty="0" smtClean="0"/>
              <a:t>Windows “\” , </a:t>
            </a:r>
            <a:r>
              <a:rPr lang="en-US" smtClean="0"/>
              <a:t>in Linux “/”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21" y="3733800"/>
            <a:ext cx="6438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4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 smtClean="0"/>
              <a:t>For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Windows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Linux/UNIX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5"/>
              </a:rPr>
              <a:t>Mac OS X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Other</a:t>
            </a:r>
            <a:r>
              <a:rPr lang="en-US" dirty="0" smtClean="0"/>
              <a:t> (</a:t>
            </a:r>
            <a:r>
              <a:rPr lang="en-US" dirty="0"/>
              <a:t>Python for </a:t>
            </a:r>
            <a:r>
              <a:rPr lang="en-US" dirty="0" smtClean="0"/>
              <a:t>IBM, </a:t>
            </a:r>
            <a:r>
              <a:rPr lang="en-US" dirty="0" err="1" smtClean="0"/>
              <a:t>iOS</a:t>
            </a:r>
            <a:r>
              <a:rPr lang="en-US" dirty="0" smtClean="0"/>
              <a:t> 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version for Windows</a:t>
            </a:r>
          </a:p>
          <a:p>
            <a:r>
              <a:rPr lang="en-US" dirty="0" smtClean="0"/>
              <a:t>3.6.5 – As on May 31,2018</a:t>
            </a:r>
          </a:p>
          <a:p>
            <a:r>
              <a:rPr lang="en-US" dirty="0" smtClean="0"/>
              <a:t>Stable versions 3.5.1</a:t>
            </a:r>
          </a:p>
          <a:p>
            <a:r>
              <a:rPr lang="en-US" dirty="0" smtClean="0"/>
              <a:t>python-3.6.5-amd64.exe</a:t>
            </a:r>
          </a:p>
          <a:p>
            <a:r>
              <a:rPr lang="en-US" dirty="0" smtClean="0"/>
              <a:t>Always use 64 Bit, instead of 32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7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installation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148013"/>
            <a:ext cx="3533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4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81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C:\Python36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526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0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81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62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</TotalTime>
  <Words>316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Python</vt:lpstr>
      <vt:lpstr>Downloads</vt:lpstr>
      <vt:lpstr>Use v3.0</vt:lpstr>
      <vt:lpstr>PowerPoint Presentation</vt:lpstr>
      <vt:lpstr>PowerPoint Presentation</vt:lpstr>
      <vt:lpstr>PowerPoint Presentation</vt:lpstr>
      <vt:lpstr>C:\Python36</vt:lpstr>
      <vt:lpstr>PowerPoint Presentation</vt:lpstr>
      <vt:lpstr>PowerPoint Presentation</vt:lpstr>
      <vt:lpstr>Test installation</vt:lpstr>
      <vt:lpstr>PowerPoint Presentation</vt:lpstr>
      <vt:lpstr>Important</vt:lpstr>
      <vt:lpstr>3 Ways – You can run</vt:lpstr>
      <vt:lpstr>From IDLE(Editor)</vt:lpstr>
      <vt:lpstr>From shell - Console</vt:lpstr>
      <vt:lpstr>Python to PATH</vt:lpstr>
      <vt:lpstr>NameError: name 'python' is not defined</vt:lpstr>
      <vt:lpstr>From 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radhapavan</dc:creator>
  <cp:lastModifiedBy>radhapavan</cp:lastModifiedBy>
  <cp:revision>46</cp:revision>
  <dcterms:created xsi:type="dcterms:W3CDTF">2018-06-01T05:07:07Z</dcterms:created>
  <dcterms:modified xsi:type="dcterms:W3CDTF">2018-06-01T06:27:46Z</dcterms:modified>
</cp:coreProperties>
</file>