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174D-D43B-4120-A3BA-03B4D5491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10846-905F-4818-9595-E0B6CC711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5974D-ACF1-4873-A336-14503A7D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D649-661E-437B-A19F-825940BD20F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C3B14-38F8-4A6C-BF1D-8A3E10C8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F2C73-E89C-4806-9675-DDF7C8EA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28B-11BB-482D-A0EB-2CE480571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3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CCA8-61DF-451E-87DB-8A125650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E7E44-EE1E-4B4A-8142-A62C0D726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412FE-6019-4801-8100-85BE5498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D649-661E-437B-A19F-825940BD20F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3CD79-67A4-4DC2-A457-CA5B2ED4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FD52A-D07C-4285-9FDC-3A8317FC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28B-11BB-482D-A0EB-2CE480571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446F2-028C-4307-A07A-958A708F6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2D492-6660-4B4E-B79F-4C8D09516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1A573-90EE-4BEF-BC29-0D3C8A88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D649-661E-437B-A19F-825940BD20F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8119B-8A73-4AB9-AFBE-128891F6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223FE-D1A7-4AAB-9FD2-4A8153C3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28B-11BB-482D-A0EB-2CE480571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7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F225-06F2-4695-B240-64B3A583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818E-817D-4507-B4C4-93CBB618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E19A3-18B6-4D88-9FF6-636F8026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D649-661E-437B-A19F-825940BD20F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07A2C-EA70-4DE2-A656-A97C5B81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08852-8479-43F4-9F64-13957E7C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28B-11BB-482D-A0EB-2CE480571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5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9117-28E7-4D20-987F-ADB347AE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5C179-ECAB-430A-B493-CB9F62EFB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47A5D-5EA1-4A98-9EB6-1AC5E7A4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D649-661E-437B-A19F-825940BD20F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ED852-F1CB-4349-A22D-37B1AF7E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D374A-A2C8-4813-831C-968D3DBA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28B-11BB-482D-A0EB-2CE480571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7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05DC-EB90-4C9F-83E0-418A624B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8D65-095C-4613-B7D2-66EEC0D06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F49A2-77B9-40B5-8618-959C7CCB3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F0A3E-E6F7-4C79-B7EF-618A6354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D649-661E-437B-A19F-825940BD20F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D72F9-4BB9-46BC-AD0B-1E8652A8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6F2A5-6608-4918-95FE-EE57A937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28B-11BB-482D-A0EB-2CE480571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EA03-A1AF-482A-8ECD-40393B8F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E18C6-B614-4124-8DAD-4D2ACC321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64F9-783A-418C-83D4-E771914D8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F8796-B5E4-4B5A-914F-12E35F176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7CFC5-5F15-4E62-8C0C-D006DDE09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C18B2-3C61-400C-9B48-0C9FE363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D649-661E-437B-A19F-825940BD20F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80D85E-4086-4F74-AD3A-7726DECD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28203-E374-4F67-A0EF-2A70EF78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28B-11BB-482D-A0EB-2CE480571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1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7E66-6255-466D-821A-85AB6C8A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5F018-3993-45DF-B1A8-F8DB1661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D649-661E-437B-A19F-825940BD20F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F0358-B455-4537-AF29-9C3B5F60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28E31-07CA-4C16-9A76-2032129A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28B-11BB-482D-A0EB-2CE480571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EAF7C-3CDC-423A-85B1-5EE5F71A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D649-661E-437B-A19F-825940BD20F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0F80B-594A-42CD-A5C2-F7E51959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8DF8-AE55-4F41-9498-2B2333A7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28B-11BB-482D-A0EB-2CE480571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4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71BF-E71F-45A8-A019-B5527183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E20CF-4DF8-48AC-BB00-4D0AB098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9EE78-FEC7-4126-A040-DE0E94520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5B47B-FDE8-4A1B-83CB-ADF75588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D649-661E-437B-A19F-825940BD20F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82B26-E2A3-4EB1-9914-8170D246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E5B18-244F-4121-B881-22F8E38A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28B-11BB-482D-A0EB-2CE480571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4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F7BC-B544-4339-B319-A558C531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2D9F0-FE79-4603-8062-0B0728DA1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38404-1241-43A9-ACD1-BD74BCEDC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F3424-600E-4F7A-9795-56966360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D649-661E-437B-A19F-825940BD20F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4FC32-D326-412C-AB0F-D93AD81E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615C1-42CE-435C-A8CE-2F2FDDF5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28B-11BB-482D-A0EB-2CE480571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5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8DD260-5B9A-4036-9EF3-070A4E43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6596-3DD7-418E-9EEE-CA905A479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11311-3F1B-471E-A3F5-2A656BC7C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8D649-661E-437B-A19F-825940BD20F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B17EE-7A7A-4652-8BD5-CAF39906F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49F0-FF2E-4082-A9EF-08C5E3FEB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4428B-11BB-482D-A0EB-2CE480571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8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sl/install-win10" TargetMode="External"/><Relationship Id="rId2" Type="http://schemas.openxmlformats.org/officeDocument/2006/relationships/hyperlink" Target="https://docs.docker.com/docker-for-windows/install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9877-9F95-43CF-B4C1-1BC212B32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6463"/>
            <a:ext cx="9144000" cy="122014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/>
              <a:t>SAM Local Set up in Visual Studio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7B0A5-048E-4822-B6DB-5D13FFA5D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21960"/>
            <a:ext cx="10322103" cy="29358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/>
              <a:t>Install Docker Desktop</a:t>
            </a:r>
            <a:r>
              <a:rPr lang="en-US" dirty="0"/>
              <a:t>: To install Docker for Windows 10, see </a:t>
            </a:r>
            <a:r>
              <a:rPr lang="en-US" dirty="0">
                <a:hlinkClick r:id="rId2"/>
              </a:rPr>
              <a:t>Install Docker Desktop for Windows</a:t>
            </a:r>
            <a:r>
              <a:rPr lang="en-US" dirty="0"/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Install Windows subsystem for Linux - </a:t>
            </a:r>
            <a:r>
              <a:rPr lang="en-US" dirty="0">
                <a:hlinkClick r:id="rId3"/>
              </a:rPr>
              <a:t>https://docs.microsoft.com/en-us/windows/wsl/install-win10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Install Python extension and AWS Took Kit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AWS configuration set up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SAM CLI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SAM Application code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0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84AE-104E-4B27-BA41-D1E2081F3CC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/>
              <a:t>DEMO -SAM Local LAMBDA Testing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D737FF3-B1D2-4410-BBEB-739381478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 algn="l" fontAlgn="base">
              <a:buFont typeface="+mj-lt"/>
              <a:buAutoNum type="arabicPeriod"/>
            </a:pPr>
            <a:r>
              <a:rPr lang="en-US" dirty="0"/>
              <a:t>SAM Local LAMBDA Invoke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SAM Local LAMBDA invoke with S3 event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dirty="0"/>
              <a:t>SAM Local LAMBDA Invoke with API Gateway event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dirty="0"/>
              <a:t>SAM Local LAMBDA debug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SAM Local LAMBDA invoke with Local DynamoDB</a:t>
            </a:r>
          </a:p>
          <a:p>
            <a:pPr marL="0" indent="0" algn="l" fontAlgn="base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8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SAM Local Set up in Visual Studio Code</vt:lpstr>
      <vt:lpstr>DEMO -SAM Local LAMBDA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 Local LAMBDA/API Gateway/DynamoDB Testing</dc:title>
  <dc:creator>Gorpuni, Pavankumar</dc:creator>
  <cp:lastModifiedBy>Gorpuni, Pavankumar</cp:lastModifiedBy>
  <cp:revision>6</cp:revision>
  <dcterms:created xsi:type="dcterms:W3CDTF">2021-06-28T10:08:50Z</dcterms:created>
  <dcterms:modified xsi:type="dcterms:W3CDTF">2021-06-29T14:59:23Z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2021-06-28T10:09:12Z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ea1ac6b6-5862-417d-9de0-ddbff963595b</vt:lpwstr>
  </property>
  <property fmtid="{D5CDD505-2E9C-101B-9397-08002B2CF9AE}" pid="8" name="MSIP_Label_ea60d57e-af5b-4752-ac57-3e4f28ca11dc_ContentBits">
    <vt:lpwstr>0</vt:lpwstr>
  </property>
</Properties>
</file>