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6" r:id="rId11"/>
    <p:sldId id="272" r:id="rId12"/>
    <p:sldId id="265" r:id="rId13"/>
    <p:sldId id="264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735" autoAdjust="0"/>
    <p:restoredTop sz="86477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9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DA6E4-25FF-4D0A-B50C-DF0E7E7F745D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939A0-0110-4E35-88EC-26CB536718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053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E8C8CD0-7A8F-4078-A6A1-00637FBF040A}" type="datetimeFigureOut">
              <a:rPr lang="en-IN" smtClean="0"/>
              <a:pPr/>
              <a:t>10-07-2015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A2F2252-BB6B-4FA6-9A91-3E874DEEB8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590" y="1412776"/>
            <a:ext cx="6629400" cy="1881331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+mn-lt"/>
              </a:rPr>
              <a:t>CareerRatRace.com</a:t>
            </a:r>
            <a:endParaRPr lang="en-IN" sz="54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3867527"/>
            <a:ext cx="507061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Made by:</a:t>
            </a:r>
          </a:p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PRIYA KAUR</a:t>
            </a:r>
          </a:p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SUNIDHI MALHOTRA</a:t>
            </a:r>
          </a:p>
          <a:p>
            <a:pPr algn="ctr"/>
            <a:r>
              <a:rPr lang="en-US" sz="3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SAGGARIKA 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DATTA</a:t>
            </a:r>
          </a:p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GURPREET BEDI</a:t>
            </a:r>
          </a:p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HEMANT KUMAR</a:t>
            </a:r>
          </a:p>
        </p:txBody>
      </p:sp>
      <p:pic>
        <p:nvPicPr>
          <p:cNvPr id="6147" name="Picture 3" descr="C:\Users\sony\Desktop\crr\imagesCAZ3ZOD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3680" y="1721776"/>
            <a:ext cx="2880320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ony\Desktop\crr\imagesCAWQGPI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6408712" cy="160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551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ny\Desktop\pre\pre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705" b="6940"/>
          <a:stretch/>
        </p:blipFill>
        <p:spPr bwMode="auto">
          <a:xfrm>
            <a:off x="0" y="620688"/>
            <a:ext cx="9036496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538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ony\Desktop\pre\pr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1256"/>
            <a:ext cx="8964488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264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3719"/>
            <a:ext cx="8229600" cy="3096344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*** Latest news on examination and updates</a:t>
            </a:r>
            <a:br>
              <a:rPr lang="en-IN" sz="3600" dirty="0" smtClean="0"/>
            </a:br>
            <a:r>
              <a:rPr lang="en-IN" sz="3600" dirty="0" smtClean="0"/>
              <a:t>-- dates &amp; time etc.</a:t>
            </a:r>
            <a:br>
              <a:rPr lang="en-IN" sz="3600" dirty="0" smtClean="0"/>
            </a:br>
            <a:r>
              <a:rPr lang="en-IN" sz="3600" dirty="0" smtClean="0"/>
              <a:t>*** Quick links to </a:t>
            </a:r>
            <a:r>
              <a:rPr lang="en-IN" sz="3600" dirty="0"/>
              <a:t>short tests on various competitive exams 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*** we </a:t>
            </a:r>
            <a:r>
              <a:rPr lang="en-IN" sz="3600" dirty="0"/>
              <a:t>provide the original link to the Official </a:t>
            </a:r>
            <a:r>
              <a:rPr lang="en-IN" sz="3600" dirty="0" smtClean="0"/>
              <a:t>websites </a:t>
            </a:r>
            <a:r>
              <a:rPr lang="en-IN" sz="3600" dirty="0"/>
              <a:t>conducting the </a:t>
            </a:r>
            <a:r>
              <a:rPr lang="en-IN" sz="3600" dirty="0" smtClean="0"/>
              <a:t>exams..!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099" name="Picture 3" descr="C:\Users\sony\Desktop\IMG_05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963" b="15291"/>
          <a:stretch/>
        </p:blipFill>
        <p:spPr bwMode="auto">
          <a:xfrm>
            <a:off x="15302" y="3596389"/>
            <a:ext cx="9144000" cy="32403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xmlns="" val="3791454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TAKE A TEST ON COMPETITIVE EXAMS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1260648" y="1647741"/>
            <a:ext cx="4854214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  *GATE</a:t>
            </a:r>
          </a:p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*GRE</a:t>
            </a:r>
          </a:p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   *GMAT</a:t>
            </a:r>
          </a:p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*JEE</a:t>
            </a:r>
          </a:p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*IAS</a:t>
            </a:r>
          </a:p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         *BANKING</a:t>
            </a:r>
            <a:endParaRPr lang="en-US" sz="36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 descr="C:\Users\sony\Desktop\crr\imagesCAYLFQN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373216"/>
            <a:ext cx="9144000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ony\Desktop\crr\imagesCA9TYJ3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4624" y="134076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38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ny\Desktop\pre\pre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55" t="13180" r="6826" b="5199"/>
          <a:stretch/>
        </p:blipFill>
        <p:spPr bwMode="auto">
          <a:xfrm>
            <a:off x="-108520" y="457200"/>
            <a:ext cx="925252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41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ny\Desktop\pre\pre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81" t="10460" r="1881" b="5498"/>
          <a:stretch/>
        </p:blipFill>
        <p:spPr bwMode="auto">
          <a:xfrm>
            <a:off x="-361056" y="76200"/>
            <a:ext cx="9505056" cy="61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43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ony\Desktop\crr\imagesCAK5MAE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27" y="4509120"/>
            <a:ext cx="914400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0102908">
            <a:off x="889663" y="2646733"/>
            <a:ext cx="70786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YOU..!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079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CAREER COUNSELLING &amp;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COMPETITVE EXAMS</a:t>
            </a:r>
            <a:endParaRPr lang="en-IN" dirty="0"/>
          </a:p>
        </p:txBody>
      </p:sp>
      <p:pic>
        <p:nvPicPr>
          <p:cNvPr id="1027" name="Picture 3" descr="C:\Users\sony\Desktop\crr\untitled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264" y="2204864"/>
            <a:ext cx="855420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sony\Desktop\crr\imagesCA7CCPL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57192"/>
            <a:ext cx="8964488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15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en-IN" dirty="0" smtClean="0"/>
              <a:t>OUR AIM: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00808"/>
            <a:ext cx="8229600" cy="345638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Knowing yourself</a:t>
            </a:r>
          </a:p>
          <a:p>
            <a:pPr marL="109728" indent="0">
              <a:buNone/>
            </a:pPr>
            <a:r>
              <a:rPr lang="en-IN" dirty="0" smtClean="0"/>
              <a:t>It is very important to know </a:t>
            </a:r>
          </a:p>
          <a:p>
            <a:pPr marL="109728" indent="0">
              <a:buNone/>
            </a:pPr>
            <a:r>
              <a:rPr lang="en-IN" dirty="0" smtClean="0"/>
              <a:t>ourselves .</a:t>
            </a:r>
          </a:p>
          <a:p>
            <a:pPr marL="109728" indent="0">
              <a:buNone/>
            </a:pPr>
            <a:r>
              <a:rPr lang="en-IN" dirty="0" smtClean="0"/>
              <a:t>Spending time with oneself and </a:t>
            </a:r>
          </a:p>
          <a:p>
            <a:pPr marL="109728" indent="0">
              <a:buNone/>
            </a:pPr>
            <a:r>
              <a:rPr lang="en-IN" dirty="0" smtClean="0"/>
              <a:t>exploring our interests before we go to anyone else.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Exploring your options</a:t>
            </a:r>
          </a:p>
          <a:p>
            <a:pPr marL="109728" indent="0">
              <a:buNone/>
            </a:pPr>
            <a:r>
              <a:rPr lang="en-IN" dirty="0" smtClean="0"/>
              <a:t>Getting confused in various options is very normal but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2052" name="Picture 4" descr="C:\Users\sony\Desktop\crr\imagesCAAE5G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8223" y="476672"/>
            <a:ext cx="362626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ony\Desktop\crr\imagesCAIP3J4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7" y="4869161"/>
            <a:ext cx="3960441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96385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229600" cy="374441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Making </a:t>
            </a:r>
            <a:r>
              <a:rPr lang="en-IN" dirty="0" smtClean="0"/>
              <a:t>Decision</a:t>
            </a:r>
          </a:p>
          <a:p>
            <a:pPr marL="109728" indent="0">
              <a:buNone/>
            </a:pPr>
            <a:r>
              <a:rPr lang="en-IN" dirty="0" smtClean="0"/>
              <a:t>The online counselling test will help the</a:t>
            </a:r>
          </a:p>
          <a:p>
            <a:pPr marL="109728" indent="0">
              <a:buNone/>
            </a:pPr>
            <a:r>
              <a:rPr lang="en-IN" dirty="0" smtClean="0"/>
              <a:t> individual to Make right decision.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Performing </a:t>
            </a:r>
            <a:r>
              <a:rPr lang="en-IN" dirty="0"/>
              <a:t>&amp; Enhancing of Prospects</a:t>
            </a:r>
          </a:p>
          <a:p>
            <a:pPr marL="109728" indent="0">
              <a:buNone/>
            </a:pPr>
            <a:r>
              <a:rPr lang="en-IN" dirty="0" smtClean="0"/>
              <a:t>We have given proper material along </a:t>
            </a:r>
          </a:p>
          <a:p>
            <a:pPr marL="109728" indent="0">
              <a:buNone/>
            </a:pPr>
            <a:r>
              <a:rPr lang="en-IN" dirty="0" smtClean="0"/>
              <a:t>with short tests for various </a:t>
            </a:r>
          </a:p>
          <a:p>
            <a:pPr marL="109728" indent="0">
              <a:buNone/>
            </a:pPr>
            <a:r>
              <a:rPr lang="en-IN" dirty="0" smtClean="0"/>
              <a:t>departments and their future </a:t>
            </a:r>
          </a:p>
          <a:p>
            <a:pPr marL="109728" indent="0">
              <a:buNone/>
            </a:pPr>
            <a:r>
              <a:rPr lang="en-IN" dirty="0" smtClean="0"/>
              <a:t>Prospects.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9512" y="4653136"/>
            <a:ext cx="871296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Never give up on something </a:t>
            </a:r>
          </a:p>
          <a:p>
            <a:pPr algn="ctr"/>
            <a:r>
              <a:rPr 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you really want..!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098" name="Picture 2" descr="C:\Users\sony\Desktop\crr\imagesCADSSX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6632"/>
            <a:ext cx="2771800" cy="45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3872467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772400" cy="1362075"/>
          </a:xfrm>
        </p:spPr>
        <p:txBody>
          <a:bodyPr/>
          <a:lstStyle/>
          <a:p>
            <a:r>
              <a:rPr lang="en-IN" sz="6000" dirty="0" smtClean="0"/>
              <a:t>COMPETITIVE EXAMS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2060848"/>
            <a:ext cx="7560840" cy="2736304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After deciding the stream the work is not finished..</a:t>
            </a:r>
          </a:p>
          <a:p>
            <a:r>
              <a:rPr lang="en-IN" dirty="0" smtClean="0"/>
              <a:t>What next ..? </a:t>
            </a:r>
          </a:p>
          <a:p>
            <a:r>
              <a:rPr lang="en-IN" dirty="0" smtClean="0"/>
              <a:t>Getting the desired output and job is not that easy…there</a:t>
            </a:r>
          </a:p>
          <a:p>
            <a:r>
              <a:rPr lang="en-IN" dirty="0" smtClean="0"/>
              <a:t>Comes the competitive exams.</a:t>
            </a:r>
          </a:p>
          <a:p>
            <a:r>
              <a:rPr lang="en-IN" dirty="0" smtClean="0"/>
              <a:t>We have provided various options and horizons where one can </a:t>
            </a:r>
          </a:p>
          <a:p>
            <a:r>
              <a:rPr lang="en-IN" dirty="0" smtClean="0"/>
              <a:t>Look and find the long term career of his/her dreams.</a:t>
            </a:r>
          </a:p>
          <a:p>
            <a:r>
              <a:rPr lang="en-IN" dirty="0" smtClean="0"/>
              <a:t>Giving  short tests on the latest formats of  different  exams give the student an insight on what it is like to give the paper.</a:t>
            </a:r>
            <a:endParaRPr lang="en-IN" dirty="0"/>
          </a:p>
        </p:txBody>
      </p:sp>
      <p:pic>
        <p:nvPicPr>
          <p:cNvPr id="3074" name="Picture 2" descr="C:\Users\sony\Desktop\crr\imagesCACX26M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9144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815969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C:\Users\sony\Desktop\crr\imagesCAI8JQ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602" y="476672"/>
            <a:ext cx="9144000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430" y="620688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So what do we need..??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74289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066800"/>
          </a:xfrm>
        </p:spPr>
        <p:txBody>
          <a:bodyPr>
            <a:normAutofit/>
          </a:bodyPr>
          <a:lstStyle/>
          <a:p>
            <a:r>
              <a:rPr lang="en-IN" dirty="0" smtClean="0"/>
              <a:t>CareerRatRace.com</a:t>
            </a:r>
            <a:endParaRPr lang="en-IN" dirty="0"/>
          </a:p>
        </p:txBody>
      </p:sp>
      <p:pic>
        <p:nvPicPr>
          <p:cNvPr id="1027" name="Picture 3" descr="C:\Users\sony\Desktop\pre\p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34" t="11066" r="334" b="4187"/>
          <a:stretch/>
        </p:blipFill>
        <p:spPr bwMode="auto">
          <a:xfrm>
            <a:off x="0" y="1268760"/>
            <a:ext cx="9036496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028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ony\Desktop\pre\pre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813" b="5677"/>
          <a:stretch/>
        </p:blipFill>
        <p:spPr bwMode="auto">
          <a:xfrm>
            <a:off x="-51515" y="620688"/>
            <a:ext cx="9144000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151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ny\Desktop\ma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731" b="4952"/>
          <a:stretch/>
        </p:blipFill>
        <p:spPr bwMode="auto">
          <a:xfrm>
            <a:off x="1" y="476672"/>
            <a:ext cx="9143999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6394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443</TotalTime>
  <Words>221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CareerRatRace.com</vt:lpstr>
      <vt:lpstr>     CAREER COUNSELLING &amp;                    COMPETITVE EXAMS</vt:lpstr>
      <vt:lpstr>OUR AIM:</vt:lpstr>
      <vt:lpstr>Slide 4</vt:lpstr>
      <vt:lpstr>COMPETITIVE EXAMS</vt:lpstr>
      <vt:lpstr>Slide 6</vt:lpstr>
      <vt:lpstr>CareerRatRace.com</vt:lpstr>
      <vt:lpstr>Slide 8</vt:lpstr>
      <vt:lpstr>Slide 9</vt:lpstr>
      <vt:lpstr>Slide 10</vt:lpstr>
      <vt:lpstr>Slide 11</vt:lpstr>
      <vt:lpstr>*** Latest news on examination and updates -- dates &amp; time etc. *** Quick links to short tests on various competitive exams  *** we provide the original link to the Official websites conducting the exams..! </vt:lpstr>
      <vt:lpstr>TAKE A TEST ON COMPETITIVE EXAMS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CareerRatRace.Com</dc:title>
  <dc:creator>sony</dc:creator>
  <cp:lastModifiedBy>Priya</cp:lastModifiedBy>
  <cp:revision>32</cp:revision>
  <dcterms:created xsi:type="dcterms:W3CDTF">2015-07-08T09:46:09Z</dcterms:created>
  <dcterms:modified xsi:type="dcterms:W3CDTF">2015-07-10T06:10:01Z</dcterms:modified>
</cp:coreProperties>
</file>