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0" r:id="rId2"/>
  </p:sldMasterIdLst>
  <p:notesMasterIdLst>
    <p:notesMasterId r:id="rId6"/>
  </p:notesMasterIdLst>
  <p:sldIdLst>
    <p:sldId id="257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5"/>
    <p:restoredTop sz="94602"/>
  </p:normalViewPr>
  <p:slideViewPr>
    <p:cSldViewPr snapToGrid="0" snapToObjects="1" showGuides="1">
      <p:cViewPr varScale="1">
        <p:scale>
          <a:sx n="104" d="100"/>
          <a:sy n="104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7/1/2022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0" y="604132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402" y="6041329"/>
            <a:ext cx="4800595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48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tx1"/>
                </a:solidFill>
                <a:latin typeface="+mn-lt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6A37-D6A5-0C40-A676-03633A9FD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355600" y="321249"/>
            <a:ext cx="4800600" cy="355823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439930E-F253-DE46-B952-3E0957740773}"/>
              </a:ext>
            </a:extLst>
          </p:cNvPr>
          <p:cNvSpPr txBox="1">
            <a:spLocks/>
          </p:cNvSpPr>
          <p:nvPr userDrawn="1"/>
        </p:nvSpPr>
        <p:spPr>
          <a:xfrm>
            <a:off x="6938176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53C135-CEC6-A548-8917-8F7FEB82358B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8" r:id="rId2"/>
    <p:sldLayoutId id="2147483672" r:id="rId3"/>
    <p:sldLayoutId id="2147483669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254" y="860460"/>
            <a:ext cx="11426056" cy="755904"/>
          </a:xfrm>
        </p:spPr>
        <p:txBody>
          <a:bodyPr/>
          <a:lstStyle/>
          <a:p>
            <a:r>
              <a:rPr lang="en-US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Induvial Case Study – Credit Card Marketing</a:t>
            </a: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1616364"/>
            <a:ext cx="6638544" cy="400251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 509: Six Sigma Quality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Gabriel Colangelo </a:t>
            </a: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5C8F0397-2A2F-FA44-A11D-5385B5F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00" y="1003746"/>
            <a:ext cx="5126301" cy="59093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CA49974-DF4B-1F47-B7B0-A6B562561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0" y="1850411"/>
            <a:ext cx="11712158" cy="43521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An experiment was designed using 2^k factorial design to see if the number of credit card orders was affected by changing the certain factors</a:t>
            </a:r>
          </a:p>
          <a:p>
            <a:pPr>
              <a:spcAft>
                <a:spcPts val="600"/>
              </a:spcAft>
            </a:pPr>
            <a:r>
              <a:rPr lang="en-US" dirty="0"/>
              <a:t>The following 4 factors were involved: annual fee, account operating fee, initial interest rate, and long-term interest rate</a:t>
            </a:r>
          </a:p>
          <a:p>
            <a:pPr>
              <a:spcAft>
                <a:spcPts val="600"/>
              </a:spcAft>
            </a:pPr>
            <a:r>
              <a:rPr lang="en-US" dirty="0"/>
              <a:t>The levels for each factor were as follows: (-/+) = (control/new idea)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Keep (-) or lower annual fee(+)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Keep (-) or lower initial interest rate (+)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Higher (+) or low (-) long term interest rate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No account operating fee (-) or include account operating fee (+)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7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5C8F0397-2A2F-FA44-A11D-5385B5F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00" y="1003746"/>
            <a:ext cx="5126301" cy="590931"/>
          </a:xfrm>
        </p:spPr>
        <p:txBody>
          <a:bodyPr/>
          <a:lstStyle/>
          <a:p>
            <a:r>
              <a:rPr lang="en-US" dirty="0"/>
              <a:t>Cube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119D49-4854-B506-DCBC-98B0E20C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00" y="1886005"/>
            <a:ext cx="4248912" cy="3968249"/>
          </a:xfrm>
        </p:spPr>
        <p:txBody>
          <a:bodyPr/>
          <a:lstStyle/>
          <a:p>
            <a:r>
              <a:rPr lang="en-US" dirty="0"/>
              <a:t>The following cube chart was generated for this designed experiment and its collected data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129A2-9254-DE3E-C479-30DF79139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12" y="1507837"/>
            <a:ext cx="6172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134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Arial Regular</vt:lpstr>
      <vt:lpstr>Georgia</vt:lpstr>
      <vt:lpstr>System Font Regular</vt:lpstr>
      <vt:lpstr>Times New Roman</vt:lpstr>
      <vt:lpstr>Office Theme</vt:lpstr>
      <vt:lpstr>Office Theme</vt:lpstr>
      <vt:lpstr>Induvial Case Study – Credit Card Marketing</vt:lpstr>
      <vt:lpstr>Introduction</vt:lpstr>
      <vt:lpstr>Cube Plot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Gabriel Colangelo</cp:lastModifiedBy>
  <cp:revision>88</cp:revision>
  <dcterms:created xsi:type="dcterms:W3CDTF">2019-04-04T19:20:28Z</dcterms:created>
  <dcterms:modified xsi:type="dcterms:W3CDTF">2022-07-01T20:48:50Z</dcterms:modified>
  <cp:category/>
</cp:coreProperties>
</file>