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0A3C-9309-C02E-AD60-C98CCA482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4CD64-46C9-2D46-666C-3B90D5FBD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2A8F-27F6-383C-C8A9-AA9011F9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FE76-50A1-4BE9-A85D-7585103EB5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1DE24-5462-251E-D5EF-BA727433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8FE5-3DFE-68AC-3687-9DC83319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040-6E82-4F8A-89F0-C5DA01F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E677-7299-BEED-6BEC-DA1A58D4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CB9A2-070B-0F9C-6438-FA6BCF90A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D678-9DB5-2E11-5F17-1CABFC3D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FE76-50A1-4BE9-A85D-7585103EB5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28E2C-2BC2-6962-A178-B6E2AC0A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7F4D-B9FD-5178-033E-28D5A93A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040-6E82-4F8A-89F0-C5DA01F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2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DA4EF-C3D1-7B31-F5B7-F61AD9FED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A3A1B-1B48-B8DC-0246-301AC8A35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224E-7590-116A-56B5-AA564C51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FE76-50A1-4BE9-A85D-7585103EB5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CC9D-9CBC-0473-F90B-5FC4092F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D892-567C-9895-9110-AB2A692F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040-6E82-4F8A-89F0-C5DA01F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D723-1D7C-269C-B41A-C80B3489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8621-B037-A8C9-82C3-8E7921D2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5EAF-6222-E40F-689A-92ECE222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FE76-50A1-4BE9-A85D-7585103EB5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04011-E7FA-8360-0D8A-BD3CF51A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75808-4D0F-440D-457C-26E1775A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040-6E82-4F8A-89F0-C5DA01F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A68C-8E5E-F8BA-B12F-008C7840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C541-A968-7750-F288-81B5788D4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B280B-AEE4-D5A7-7108-43A8C77A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FE76-50A1-4BE9-A85D-7585103EB5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D492-BD8C-D106-A496-DD490B1C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A746-065D-D551-99A0-E49A5CDA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040-6E82-4F8A-89F0-C5DA01F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EAA2-8E23-2D96-FA27-1229A7C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7E5D-FBE7-16CC-D626-A4B6A7932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6DEF2-DE1A-38ED-0B50-8A4257E4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A990D-3F22-593A-D1D7-176C0D06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FE76-50A1-4BE9-A85D-7585103EB5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41DD3-564A-D42D-F289-80FBBED4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387DA-137C-71E0-ADE9-A9A00C48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040-6E82-4F8A-89F0-C5DA01F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6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0E55-2EB6-05A7-332D-F9730032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62C96-8A6A-7FD9-91B9-E25D29DD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FD2FC-7759-3E96-9E45-48B5329E0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09C76-274F-9F4A-A9A9-17A1098DC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870AC-C303-E924-ED0D-89DFB5549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A6B35-3C1A-A1C8-A59F-0C5F90E4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FE76-50A1-4BE9-A85D-7585103EB5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3E820-1517-41D5-3A7D-1D890E7B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1A73C-6BE4-AD60-3FE9-57EF35B1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040-6E82-4F8A-89F0-C5DA01F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4C4E-A6C7-6C00-9BAD-AA6BD342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73979-3E96-A76E-0A03-2ABA5A6B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FE76-50A1-4BE9-A85D-7585103EB5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DE3DC-8167-24A8-9F0A-6C7D37B6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969A-7440-C8DA-516B-35198A3E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040-6E82-4F8A-89F0-C5DA01F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9364-2084-F55D-398C-5E5BF741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FE76-50A1-4BE9-A85D-7585103EB5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13B7A-604C-8A27-9A2E-FA19A5D0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7EFFC-87D0-9B1F-5B1F-54F948E5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040-6E82-4F8A-89F0-C5DA01F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4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FA55-8771-7C13-E77F-48FF008E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FF71-8368-7387-E171-78BB44BC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AE22-8CFB-261A-9D45-BBDCBE9C8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807B-B5C8-B35D-B963-B43E3572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FE76-50A1-4BE9-A85D-7585103EB5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DE359-1780-62E4-0DA2-58CAA3FF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8964A-7D70-6E4D-5E8D-AF3C0360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040-6E82-4F8A-89F0-C5DA01F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2AFC-4F18-30B1-88B0-5EE33E10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7FA9F-5DC1-BF12-7D79-811B6284D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F4983-D923-7F66-AF50-ED9303004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3152-C5F7-FF5C-92CF-EA8D44F5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FE76-50A1-4BE9-A85D-7585103EB5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A8026-1408-BEBF-D02A-27553239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0C1B-DB67-C71E-CF50-2FED3FF7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040-6E82-4F8A-89F0-C5DA01F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4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10C7C-CE00-0F67-C45D-7EACE178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FD94C-8CAF-92EA-F93E-5F9CC003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8C61-E754-6F02-D424-0B4132241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FFE76-50A1-4BE9-A85D-7585103EB5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EFD7A-C05B-56ED-175A-BC12BFE44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97B6-68A2-55B5-1FB4-B7CD5F909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28040-6E82-4F8A-89F0-C5DA01F9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8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B7F3B2-E9C1-1F9E-3D5C-C72CAFFACA59}"/>
              </a:ext>
            </a:extLst>
          </p:cNvPr>
          <p:cNvCxnSpPr>
            <a:cxnSpLocks/>
          </p:cNvCxnSpPr>
          <p:nvPr/>
        </p:nvCxnSpPr>
        <p:spPr>
          <a:xfrm>
            <a:off x="7850220" y="3498983"/>
            <a:ext cx="1982496" cy="411536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D22E2E-9153-5611-0DE4-F56582DC961F}"/>
              </a:ext>
            </a:extLst>
          </p:cNvPr>
          <p:cNvCxnSpPr>
            <a:cxnSpLocks/>
          </p:cNvCxnSpPr>
          <p:nvPr/>
        </p:nvCxnSpPr>
        <p:spPr>
          <a:xfrm flipH="1" flipV="1">
            <a:off x="6285730" y="957161"/>
            <a:ext cx="1564491" cy="2541822"/>
          </a:xfrm>
          <a:prstGeom prst="straightConnector1">
            <a:avLst/>
          </a:prstGeom>
          <a:ln w="43815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CD1A79-B061-4783-76BC-FD85313EA455}"/>
              </a:ext>
            </a:extLst>
          </p:cNvPr>
          <p:cNvCxnSpPr>
            <a:cxnSpLocks/>
          </p:cNvCxnSpPr>
          <p:nvPr/>
        </p:nvCxnSpPr>
        <p:spPr>
          <a:xfrm flipV="1">
            <a:off x="7850219" y="3429000"/>
            <a:ext cx="2071445" cy="69983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C4F3F-2ABA-50C5-0080-FC05F4C3FE4F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6BB670-23F7-9A69-610B-E2C40C066897}"/>
                  </a:ext>
                </a:extLst>
              </p:cNvPr>
              <p:cNvSpPr txBox="1"/>
              <p:nvPr/>
            </p:nvSpPr>
            <p:spPr>
              <a:xfrm>
                <a:off x="6059031" y="1402070"/>
                <a:ext cx="840463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6BB670-23F7-9A69-610B-E2C40C066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31" y="1402070"/>
                <a:ext cx="840463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15861D-BBCE-C193-5FD3-6E89A2EE64CE}"/>
                  </a:ext>
                </a:extLst>
              </p:cNvPr>
              <p:cNvSpPr txBox="1"/>
              <p:nvPr/>
            </p:nvSpPr>
            <p:spPr>
              <a:xfrm>
                <a:off x="9219350" y="2911075"/>
                <a:ext cx="5014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15861D-BBCE-C193-5FD3-6E89A2EE6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350" y="2911075"/>
                <a:ext cx="50144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F62902-2289-711C-0D49-FF9DA17C1714}"/>
                  </a:ext>
                </a:extLst>
              </p:cNvPr>
              <p:cNvSpPr txBox="1"/>
              <p:nvPr/>
            </p:nvSpPr>
            <p:spPr>
              <a:xfrm>
                <a:off x="8379352" y="3632302"/>
                <a:ext cx="924232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F62902-2289-711C-0D49-FF9DA17C1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52" y="3632302"/>
                <a:ext cx="924232" cy="556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4E678C-92E1-86A0-CED7-B3F75F0F9E88}"/>
              </a:ext>
            </a:extLst>
          </p:cNvPr>
          <p:cNvCxnSpPr>
            <a:cxnSpLocks/>
          </p:cNvCxnSpPr>
          <p:nvPr/>
        </p:nvCxnSpPr>
        <p:spPr>
          <a:xfrm flipV="1">
            <a:off x="5489725" y="707448"/>
            <a:ext cx="1592011" cy="49942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E40776-CF36-720A-D42E-FC803E9418B4}"/>
              </a:ext>
            </a:extLst>
          </p:cNvPr>
          <p:cNvCxnSpPr>
            <a:cxnSpLocks/>
          </p:cNvCxnSpPr>
          <p:nvPr/>
        </p:nvCxnSpPr>
        <p:spPr>
          <a:xfrm flipV="1">
            <a:off x="9921664" y="1913467"/>
            <a:ext cx="0" cy="2318558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A85AB4-D358-FD96-08AD-BD975A5CE93D}"/>
              </a:ext>
            </a:extLst>
          </p:cNvPr>
          <p:cNvSpPr txBox="1"/>
          <p:nvPr/>
        </p:nvSpPr>
        <p:spPr>
          <a:xfrm>
            <a:off x="7010691" y="511792"/>
            <a:ext cx="671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L.H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2F1803-DFC9-1B92-4C3A-C9407C471C42}"/>
              </a:ext>
            </a:extLst>
          </p:cNvPr>
          <p:cNvSpPr txBox="1"/>
          <p:nvPr/>
        </p:nvSpPr>
        <p:spPr>
          <a:xfrm>
            <a:off x="9832715" y="4188736"/>
            <a:ext cx="60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L.H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D0A87C-A26C-479F-3A3E-2DEC47AD054D}"/>
              </a:ext>
            </a:extLst>
          </p:cNvPr>
          <p:cNvCxnSpPr/>
          <p:nvPr/>
        </p:nvCxnSpPr>
        <p:spPr>
          <a:xfrm flipH="1">
            <a:off x="3985227" y="3432798"/>
            <a:ext cx="7020232" cy="152232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E44924-FE32-60A4-663E-C2868832DD58}"/>
              </a:ext>
            </a:extLst>
          </p:cNvPr>
          <p:cNvSpPr txBox="1"/>
          <p:nvPr/>
        </p:nvSpPr>
        <p:spPr>
          <a:xfrm>
            <a:off x="2842500" y="3167390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 of Nodes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375FA36-6E2D-7243-5BB8-CCDA8D7E3DB8}"/>
              </a:ext>
            </a:extLst>
          </p:cNvPr>
          <p:cNvSpPr/>
          <p:nvPr/>
        </p:nvSpPr>
        <p:spPr>
          <a:xfrm>
            <a:off x="7165536" y="2486579"/>
            <a:ext cx="1323812" cy="1423939"/>
          </a:xfrm>
          <a:prstGeom prst="arc">
            <a:avLst>
              <a:gd name="adj1" fmla="val 13789178"/>
              <a:gd name="adj2" fmla="val 2242250"/>
            </a:avLst>
          </a:prstGeom>
          <a:ln w="254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42C2A16B-6AE6-1C5B-D6A5-C2CBB07580C3}"/>
              </a:ext>
            </a:extLst>
          </p:cNvPr>
          <p:cNvSpPr/>
          <p:nvPr/>
        </p:nvSpPr>
        <p:spPr>
          <a:xfrm>
            <a:off x="8798029" y="2974258"/>
            <a:ext cx="220452" cy="742609"/>
          </a:xfrm>
          <a:prstGeom prst="arc">
            <a:avLst>
              <a:gd name="adj1" fmla="val 2985846"/>
              <a:gd name="adj2" fmla="val 5442176"/>
            </a:avLst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4B130A-4335-F27E-F40B-F1AEAE64251F}"/>
                  </a:ext>
                </a:extLst>
              </p:cNvPr>
              <p:cNvSpPr txBox="1"/>
              <p:nvPr/>
            </p:nvSpPr>
            <p:spPr>
              <a:xfrm>
                <a:off x="7165256" y="2171212"/>
                <a:ext cx="606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>
                  <a:solidFill>
                    <a:srgbClr val="FFFF00"/>
                  </a:solidFill>
                </a:endParaRPr>
              </a:p>
              <a:p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4B130A-4335-F27E-F40B-F1AEAE642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56" y="2171212"/>
                <a:ext cx="60605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B175CB-092E-3D40-F759-54A2BD3A75D5}"/>
                  </a:ext>
                </a:extLst>
              </p:cNvPr>
              <p:cNvSpPr txBox="1"/>
              <p:nvPr/>
            </p:nvSpPr>
            <p:spPr>
              <a:xfrm>
                <a:off x="8992948" y="3407034"/>
                <a:ext cx="413973" cy="375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B175CB-092E-3D40-F759-54A2BD3A7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48" y="3407034"/>
                <a:ext cx="413973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E9C62A-4398-C8B5-EC43-9F81A2184E6D}"/>
              </a:ext>
            </a:extLst>
          </p:cNvPr>
          <p:cNvCxnSpPr>
            <a:cxnSpLocks/>
          </p:cNvCxnSpPr>
          <p:nvPr/>
        </p:nvCxnSpPr>
        <p:spPr>
          <a:xfrm flipV="1">
            <a:off x="9954355" y="1850055"/>
            <a:ext cx="182382" cy="156076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78CC02-1D80-E32C-631E-7A807F54C4CE}"/>
                  </a:ext>
                </a:extLst>
              </p:cNvPr>
              <p:cNvSpPr txBox="1"/>
              <p:nvPr/>
            </p:nvSpPr>
            <p:spPr>
              <a:xfrm>
                <a:off x="10125772" y="1765838"/>
                <a:ext cx="413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78CC02-1D80-E32C-631E-7A807F54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772" y="1765838"/>
                <a:ext cx="413973" cy="369332"/>
              </a:xfrm>
              <a:prstGeom prst="rect">
                <a:avLst/>
              </a:prstGeom>
              <a:blipFill>
                <a:blip r:embed="rId8"/>
                <a:stretch>
                  <a:fillRect r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D060F4-5C7E-5650-CF88-1B6DCCA447A2}"/>
              </a:ext>
            </a:extLst>
          </p:cNvPr>
          <p:cNvCxnSpPr>
            <a:cxnSpLocks/>
          </p:cNvCxnSpPr>
          <p:nvPr/>
        </p:nvCxnSpPr>
        <p:spPr>
          <a:xfrm flipH="1" flipV="1">
            <a:off x="4842933" y="575733"/>
            <a:ext cx="1442797" cy="381428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F5E1CEF-A32A-6E11-0DCB-8F1C5D3DF868}"/>
                  </a:ext>
                </a:extLst>
              </p:cNvPr>
              <p:cNvSpPr txBox="1"/>
              <p:nvPr/>
            </p:nvSpPr>
            <p:spPr>
              <a:xfrm>
                <a:off x="5224826" y="338659"/>
                <a:ext cx="413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F5E1CEF-A32A-6E11-0DCB-8F1C5D3DF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26" y="338659"/>
                <a:ext cx="413974" cy="369332"/>
              </a:xfrm>
              <a:prstGeom prst="rect">
                <a:avLst/>
              </a:prstGeom>
              <a:blipFill>
                <a:blip r:embed="rId9"/>
                <a:stretch>
                  <a:fillRect r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5DDCC746-3606-7286-B4B1-5E4A125539D6}"/>
              </a:ext>
            </a:extLst>
          </p:cNvPr>
          <p:cNvSpPr/>
          <p:nvPr/>
        </p:nvSpPr>
        <p:spPr>
          <a:xfrm flipH="1">
            <a:off x="5468677" y="791463"/>
            <a:ext cx="292419" cy="800219"/>
          </a:xfrm>
          <a:prstGeom prst="arc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C28EA89F-A97E-C332-6F7C-D99624DCFDC8}"/>
              </a:ext>
            </a:extLst>
          </p:cNvPr>
          <p:cNvSpPr/>
          <p:nvPr/>
        </p:nvSpPr>
        <p:spPr>
          <a:xfrm>
            <a:off x="9782864" y="2135170"/>
            <a:ext cx="310218" cy="152232"/>
          </a:xfrm>
          <a:prstGeom prst="arc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705CFE-219D-269E-36DD-017EE0BF077A}"/>
                  </a:ext>
                </a:extLst>
              </p:cNvPr>
              <p:cNvSpPr txBox="1"/>
              <p:nvPr/>
            </p:nvSpPr>
            <p:spPr>
              <a:xfrm>
                <a:off x="5431813" y="760399"/>
                <a:ext cx="5442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705CFE-219D-269E-36DD-017EE0BF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13" y="760399"/>
                <a:ext cx="544298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5A48DD8-9526-5BD3-AF1E-01DA3D19D9D5}"/>
                  </a:ext>
                </a:extLst>
              </p:cNvPr>
              <p:cNvSpPr txBox="1"/>
              <p:nvPr/>
            </p:nvSpPr>
            <p:spPr>
              <a:xfrm flipH="1">
                <a:off x="9558831" y="2068634"/>
                <a:ext cx="351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5A48DD8-9526-5BD3-AF1E-01DA3D19D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58831" y="2068634"/>
                <a:ext cx="351869" cy="369332"/>
              </a:xfrm>
              <a:prstGeom prst="rect">
                <a:avLst/>
              </a:prstGeom>
              <a:blipFill>
                <a:blip r:embed="rId11"/>
                <a:stretch>
                  <a:fillRect r="-1724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5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EEF626-49DB-3F4E-6F5F-A7E8473F0990}"/>
              </a:ext>
            </a:extLst>
          </p:cNvPr>
          <p:cNvCxnSpPr>
            <a:cxnSpLocks/>
          </p:cNvCxnSpPr>
          <p:nvPr/>
        </p:nvCxnSpPr>
        <p:spPr>
          <a:xfrm flipV="1">
            <a:off x="8057303" y="2590800"/>
            <a:ext cx="0" cy="77585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0834A9-464E-12C8-A8D3-3FFE257BAB44}"/>
                  </a:ext>
                </a:extLst>
              </p:cNvPr>
              <p:cNvSpPr txBox="1"/>
              <p:nvPr/>
            </p:nvSpPr>
            <p:spPr>
              <a:xfrm>
                <a:off x="8057303" y="2794061"/>
                <a:ext cx="4225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0834A9-464E-12C8-A8D3-3FFE257B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303" y="2794061"/>
                <a:ext cx="422564" cy="369332"/>
              </a:xfrm>
              <a:prstGeom prst="rect">
                <a:avLst/>
              </a:prstGeom>
              <a:blipFill>
                <a:blip r:embed="rId3"/>
                <a:stretch>
                  <a:fillRect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1FC3CC-E0C0-3F35-08FE-AB5883F04254}"/>
              </a:ext>
            </a:extLst>
          </p:cNvPr>
          <p:cNvCxnSpPr>
            <a:cxnSpLocks/>
          </p:cNvCxnSpPr>
          <p:nvPr/>
        </p:nvCxnSpPr>
        <p:spPr>
          <a:xfrm>
            <a:off x="7038109" y="2611582"/>
            <a:ext cx="1864322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5E6933-E1E6-3F47-4523-E9C0AC12E916}"/>
              </a:ext>
            </a:extLst>
          </p:cNvPr>
          <p:cNvSpPr txBox="1"/>
          <p:nvPr/>
        </p:nvSpPr>
        <p:spPr>
          <a:xfrm>
            <a:off x="8902432" y="2406134"/>
            <a:ext cx="58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L.H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946F9B-33C6-3C25-FD65-DF1F72430BAE}"/>
              </a:ext>
            </a:extLst>
          </p:cNvPr>
          <p:cNvCxnSpPr/>
          <p:nvPr/>
        </p:nvCxnSpPr>
        <p:spPr>
          <a:xfrm flipH="1">
            <a:off x="7197436" y="2611582"/>
            <a:ext cx="859867" cy="415636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153CFC-2677-F62B-5874-421851E3BCF3}"/>
                  </a:ext>
                </a:extLst>
              </p:cNvPr>
              <p:cNvSpPr txBox="1"/>
              <p:nvPr/>
            </p:nvSpPr>
            <p:spPr>
              <a:xfrm>
                <a:off x="6887477" y="2978727"/>
                <a:ext cx="3246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153CFC-2677-F62B-5874-421851E3B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77" y="2978727"/>
                <a:ext cx="324698" cy="369332"/>
              </a:xfrm>
              <a:prstGeom prst="rect">
                <a:avLst/>
              </a:prstGeom>
              <a:blipFill>
                <a:blip r:embed="rId4"/>
                <a:stretch>
                  <a:fillRect r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D277B9D3-B110-DAF5-F7F1-049E3A20EE9D}"/>
              </a:ext>
            </a:extLst>
          </p:cNvPr>
          <p:cNvSpPr/>
          <p:nvPr/>
        </p:nvSpPr>
        <p:spPr>
          <a:xfrm rot="11188815">
            <a:off x="7499190" y="2620494"/>
            <a:ext cx="516190" cy="369656"/>
          </a:xfrm>
          <a:prstGeom prst="arc">
            <a:avLst>
              <a:gd name="adj1" fmla="val 20356471"/>
              <a:gd name="adj2" fmla="val 3745876"/>
            </a:avLst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65FD61-4026-0AEB-1DE5-642B8966160B}"/>
                  </a:ext>
                </a:extLst>
              </p:cNvPr>
              <p:cNvSpPr txBox="1"/>
              <p:nvPr/>
            </p:nvSpPr>
            <p:spPr>
              <a:xfrm flipH="1">
                <a:off x="7024255" y="2567260"/>
                <a:ext cx="3463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65FD61-4026-0AEB-1DE5-642B89661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4255" y="2567260"/>
                <a:ext cx="346359" cy="369332"/>
              </a:xfrm>
              <a:prstGeom prst="rect">
                <a:avLst/>
              </a:prstGeom>
              <a:blipFill>
                <a:blip r:embed="rId5"/>
                <a:stretch>
                  <a:fillRect r="-12281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D847D0-3752-4F3B-4B1E-B72FDB7F22C1}"/>
              </a:ext>
            </a:extLst>
          </p:cNvPr>
          <p:cNvCxnSpPr>
            <a:cxnSpLocks/>
          </p:cNvCxnSpPr>
          <p:nvPr/>
        </p:nvCxnSpPr>
        <p:spPr>
          <a:xfrm>
            <a:off x="8057303" y="3348059"/>
            <a:ext cx="2204297" cy="124087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B5FC07-92F1-EDD5-AE0C-DE00CF048255}"/>
                  </a:ext>
                </a:extLst>
              </p:cNvPr>
              <p:cNvSpPr txBox="1"/>
              <p:nvPr/>
            </p:nvSpPr>
            <p:spPr>
              <a:xfrm>
                <a:off x="8774219" y="3957397"/>
                <a:ext cx="4063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B5FC07-92F1-EDD5-AE0C-DE00CF048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219" y="3957397"/>
                <a:ext cx="406399" cy="369332"/>
              </a:xfrm>
              <a:prstGeom prst="rect">
                <a:avLst/>
              </a:prstGeom>
              <a:blipFill>
                <a:blip r:embed="rId6"/>
                <a:stretch>
                  <a:fillRect r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90F6F7-2520-0E3E-CD62-927D356DF79F}"/>
              </a:ext>
            </a:extLst>
          </p:cNvPr>
          <p:cNvCxnSpPr>
            <a:cxnSpLocks/>
          </p:cNvCxnSpPr>
          <p:nvPr/>
        </p:nvCxnSpPr>
        <p:spPr>
          <a:xfrm flipV="1">
            <a:off x="9632898" y="3348059"/>
            <a:ext cx="1441500" cy="2189078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FF128A-9ED9-9652-A7C9-E7F8068986CD}"/>
              </a:ext>
            </a:extLst>
          </p:cNvPr>
          <p:cNvSpPr txBox="1"/>
          <p:nvPr/>
        </p:nvSpPr>
        <p:spPr>
          <a:xfrm>
            <a:off x="11048417" y="3059668"/>
            <a:ext cx="55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L.H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B1AB62-31F5-EA44-67A5-EB2375D025C7}"/>
              </a:ext>
            </a:extLst>
          </p:cNvPr>
          <p:cNvCxnSpPr>
            <a:cxnSpLocks/>
          </p:cNvCxnSpPr>
          <p:nvPr/>
        </p:nvCxnSpPr>
        <p:spPr>
          <a:xfrm flipV="1">
            <a:off x="10216517" y="3716867"/>
            <a:ext cx="1126067" cy="88316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5531B1-38E9-2C50-968C-1D1407A75736}"/>
                  </a:ext>
                </a:extLst>
              </p:cNvPr>
              <p:cNvSpPr txBox="1"/>
              <p:nvPr/>
            </p:nvSpPr>
            <p:spPr>
              <a:xfrm>
                <a:off x="11270724" y="3799184"/>
                <a:ext cx="4471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5531B1-38E9-2C50-968C-1D1407A7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724" y="3799184"/>
                <a:ext cx="447143" cy="369332"/>
              </a:xfrm>
              <a:prstGeom prst="rect">
                <a:avLst/>
              </a:prstGeom>
              <a:blipFill>
                <a:blip r:embed="rId7"/>
                <a:stretch>
                  <a:fillRect r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63ABAAEA-72D6-042E-57D8-B74B21BD64A9}"/>
              </a:ext>
            </a:extLst>
          </p:cNvPr>
          <p:cNvSpPr/>
          <p:nvPr/>
        </p:nvSpPr>
        <p:spPr>
          <a:xfrm>
            <a:off x="10490779" y="3933397"/>
            <a:ext cx="354440" cy="287015"/>
          </a:xfrm>
          <a:prstGeom prst="arc">
            <a:avLst>
              <a:gd name="adj1" fmla="val 17691589"/>
              <a:gd name="adj2" fmla="val 26462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CABCFA-2640-3E3A-C77C-2A5A5BACEBAF}"/>
                  </a:ext>
                </a:extLst>
              </p:cNvPr>
              <p:cNvSpPr txBox="1"/>
              <p:nvPr/>
            </p:nvSpPr>
            <p:spPr>
              <a:xfrm>
                <a:off x="10749702" y="3607652"/>
                <a:ext cx="324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CABCFA-2640-3E3A-C77C-2A5A5BACE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702" y="3607652"/>
                <a:ext cx="324696" cy="369332"/>
              </a:xfrm>
              <a:prstGeom prst="rect">
                <a:avLst/>
              </a:prstGeom>
              <a:blipFill>
                <a:blip r:embed="rId8"/>
                <a:stretch>
                  <a:fillRect r="-1296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B9360BAE-E7D3-C52B-54E4-2664678606F4}"/>
              </a:ext>
            </a:extLst>
          </p:cNvPr>
          <p:cNvSpPr/>
          <p:nvPr/>
        </p:nvSpPr>
        <p:spPr>
          <a:xfrm>
            <a:off x="8915435" y="3142611"/>
            <a:ext cx="351250" cy="369332"/>
          </a:xfrm>
          <a:prstGeom prst="star5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69B85-DA48-9235-ABE6-618F7D4C7532}"/>
              </a:ext>
            </a:extLst>
          </p:cNvPr>
          <p:cNvSpPr txBox="1"/>
          <p:nvPr/>
        </p:nvSpPr>
        <p:spPr>
          <a:xfrm>
            <a:off x="9362851" y="3105834"/>
            <a:ext cx="108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Vacant Focus</a:t>
            </a:r>
          </a:p>
        </p:txBody>
      </p:sp>
    </p:spTree>
    <p:extLst>
      <p:ext uri="{BB962C8B-B14F-4D97-AF65-F5344CB8AC3E}">
        <p14:creationId xmlns:p14="http://schemas.microsoft.com/office/powerpoint/2010/main" val="384873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Colangelo, Gabe</dc:creator>
  <cp:lastModifiedBy>Colangelo, Gabe</cp:lastModifiedBy>
  <cp:revision>10</cp:revision>
  <dcterms:created xsi:type="dcterms:W3CDTF">2024-11-17T15:45:54Z</dcterms:created>
  <dcterms:modified xsi:type="dcterms:W3CDTF">2024-11-17T21:14:27Z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2024-11-17T15:58:49Z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8be9f5fc-c5a4-41f2-a36f-a213d32169f3</vt:lpwstr>
  </property>
  <property fmtid="{D5CDD505-2E9C-101B-9397-08002B2CF9AE}" pid="8" name="MSIP_Label_4044bd30-2ed7-4c9d-9d12-46200872a97b_ContentBits">
    <vt:lpwstr>0</vt:lpwstr>
  </property>
</Properties>
</file>