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F8F7-9CB9-4881-8E76-7F3B8F3B2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5837E-427B-4B02-8382-DC8FC2E02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2227-B349-4094-B2E7-8B9E4C5C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9908-05B7-4130-BDA1-0E946A91B72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6925F-FC2D-480B-98B9-3C53B2F4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0972-04B3-49CA-9841-0A0FE67A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2FD-1D7E-439D-A910-C273B47AF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7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3449-3A72-4896-97E9-2324AEF1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EB962-6CDC-4765-A64A-74BF10E1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8929A-5448-4410-9AF8-6A69DD15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9908-05B7-4130-BDA1-0E946A91B72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E583-04D7-44BE-97ED-3CB95477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EF01-C2B7-4F13-8BCC-5146D1B7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2FD-1D7E-439D-A910-C273B47AF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7923B-5AD2-4545-8409-9DB54952D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DFCA7-85E6-4AE4-AAAE-9EB12C17F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A789A-20C3-4744-BCA2-434B10C1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9908-05B7-4130-BDA1-0E946A91B72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8B50C-559A-438F-96ED-2B2433B2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BFCF-7E93-45A8-9F6A-391DD193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2FD-1D7E-439D-A910-C273B47AF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4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78DB-BE43-4C09-A31D-9321FD60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7A11-E542-4F17-AC2E-457C271C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93F4A-F82A-46A6-91FB-E8EC0EBA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9908-05B7-4130-BDA1-0E946A91B72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6201-15D2-41C9-9B34-6E9FF4D2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22C0-693C-4BD7-9514-277A0E58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2FD-1D7E-439D-A910-C273B47AF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FA4C-29DD-4BAC-A324-EBE39467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FBCB-9C91-4275-B73D-FEFE05759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B7313-3F12-4A7D-86C8-E60625E6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9908-05B7-4130-BDA1-0E946A91B72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F40CD-5EDB-410A-8C5D-95CC2771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8B0AD-FF14-4532-829E-F4D4AA4E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2FD-1D7E-439D-A910-C273B47AF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1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B783-2641-4F2F-A6D9-E95FD6B6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FD50-BEB2-4174-BBE9-C36E4D7CF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1AD22-60CB-433B-99C1-7BCCEF14D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5EF65-17B5-4766-88E8-C44E7942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9908-05B7-4130-BDA1-0E946A91B72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155D6-D3D9-4558-82DB-C1BD120C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61847-EE29-4760-A2FF-1D1C83C3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2FD-1D7E-439D-A910-C273B47AF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B558-A392-4743-BAB6-B15FB95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C358-A075-423A-90D8-081E4A26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26F6C-1FC6-4D83-948D-D1C25AB03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995EE-CEE0-46E5-98BC-5A237F923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C8684-DAA4-4D15-829E-C4D0D7348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CA44C-A5F2-4377-92A8-94D0F08A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9908-05B7-4130-BDA1-0E946A91B72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44D21-AD09-441C-B5C7-F91DCC0C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54EAF-1504-4DBE-A941-64E824D9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2FD-1D7E-439D-A910-C273B47AF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2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8DA8-CFB3-43FB-A889-7A1DCB29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2C81F-54F5-4A41-9B2E-EDE3B4CA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9908-05B7-4130-BDA1-0E946A91B72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43EB8-9F04-4151-93DF-6ACBF0F4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11892-7E04-41F0-9595-8D32698A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2FD-1D7E-439D-A910-C273B47AF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6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2925F-AE06-4B92-BE11-9DA189AE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9908-05B7-4130-BDA1-0E946A91B72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510CB-912C-4408-B32C-E358F204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06176-AE75-4267-8D23-2860C131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2FD-1D7E-439D-A910-C273B47AF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8B53-72AC-4AEB-83C0-BB0B7FE6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11C5-421B-4C9C-9A94-D224591E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A8F5D-5586-4CD2-8233-8EDF3BA5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6AA71-0BE5-4D7E-A37D-B050B023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9908-05B7-4130-BDA1-0E946A91B72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C66F3-85FE-4E92-BC37-F695CF73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8EBAA-DBA6-49C3-AF54-8A622E2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2FD-1D7E-439D-A910-C273B47AF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5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B9B6-4326-4D91-8B24-D6514E73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F7BB6-F5C8-4958-B7F4-9D1C0331A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FD314-263D-4303-BDE6-8F551F0AB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E1B93-F293-4FF0-B5F6-52B1ECA2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9908-05B7-4130-BDA1-0E946A91B72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91931-1292-49BB-A4A2-25B0E0E8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A7E4D-EC1B-4494-A3B6-4693B73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2FD-1D7E-439D-A910-C273B47AF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5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6B9E2-4130-498B-A06E-3E137C5D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E8A7-80D6-48D7-8483-12D613E5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97D1-D846-46A1-86BE-E38F85700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9908-05B7-4130-BDA1-0E946A91B72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9120-1B28-4A79-9CE0-0D5B11D67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ED78-9FDD-4417-9047-9A48DF8DD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E2FD-1D7E-439D-A910-C273B47AF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665E71-8942-4F6F-8566-8E757BD23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-106339"/>
            <a:ext cx="11925299" cy="70706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8BB2F2-FDCC-487E-885A-6F2C64E3D4EB}"/>
              </a:ext>
            </a:extLst>
          </p:cNvPr>
          <p:cNvCxnSpPr>
            <a:cxnSpLocks/>
          </p:cNvCxnSpPr>
          <p:nvPr/>
        </p:nvCxnSpPr>
        <p:spPr>
          <a:xfrm flipV="1">
            <a:off x="7454898" y="2724681"/>
            <a:ext cx="2" cy="6271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87BB43-E43F-462E-93CA-0DF0F1814D88}"/>
              </a:ext>
            </a:extLst>
          </p:cNvPr>
          <p:cNvCxnSpPr>
            <a:cxnSpLocks/>
          </p:cNvCxnSpPr>
          <p:nvPr/>
        </p:nvCxnSpPr>
        <p:spPr>
          <a:xfrm>
            <a:off x="7488710" y="3360850"/>
            <a:ext cx="2348017" cy="546132"/>
          </a:xfrm>
          <a:prstGeom prst="straightConnector1">
            <a:avLst/>
          </a:prstGeom>
          <a:ln w="444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59596D-2F63-46F4-AA70-883BE6592469}"/>
              </a:ext>
            </a:extLst>
          </p:cNvPr>
          <p:cNvCxnSpPr/>
          <p:nvPr/>
        </p:nvCxnSpPr>
        <p:spPr>
          <a:xfrm flipH="1">
            <a:off x="6518365" y="2687736"/>
            <a:ext cx="936534" cy="0"/>
          </a:xfrm>
          <a:prstGeom prst="straightConnector1">
            <a:avLst/>
          </a:prstGeom>
          <a:ln w="444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870CB-80E9-44A3-96F3-8606D476C81E}"/>
              </a:ext>
            </a:extLst>
          </p:cNvPr>
          <p:cNvCxnSpPr>
            <a:cxnSpLocks/>
          </p:cNvCxnSpPr>
          <p:nvPr/>
        </p:nvCxnSpPr>
        <p:spPr>
          <a:xfrm flipV="1">
            <a:off x="9808692" y="2662596"/>
            <a:ext cx="261881" cy="1243230"/>
          </a:xfrm>
          <a:prstGeom prst="straightConnector1">
            <a:avLst/>
          </a:prstGeom>
          <a:ln w="4445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8B79D2-D0E6-4F3B-9B04-5F27904832CB}"/>
              </a:ext>
            </a:extLst>
          </p:cNvPr>
          <p:cNvSpPr txBox="1"/>
          <p:nvPr/>
        </p:nvSpPr>
        <p:spPr>
          <a:xfrm>
            <a:off x="7454899" y="2923416"/>
            <a:ext cx="337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55FC9C-F515-40F2-9970-104D4D833640}"/>
                  </a:ext>
                </a:extLst>
              </p:cNvPr>
              <p:cNvSpPr/>
              <p:nvPr/>
            </p:nvSpPr>
            <p:spPr>
              <a:xfrm>
                <a:off x="9998039" y="3038254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55FC9C-F515-40F2-9970-104D4D833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039" y="3038254"/>
                <a:ext cx="467692" cy="369332"/>
              </a:xfrm>
              <a:prstGeom prst="rect">
                <a:avLst/>
              </a:prstGeom>
              <a:blipFill>
                <a:blip r:embed="rId3"/>
                <a:stretch>
                  <a:fillRect r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2868430-77B6-4853-978D-9B76AAABA9A7}"/>
                  </a:ext>
                </a:extLst>
              </p:cNvPr>
              <p:cNvSpPr/>
              <p:nvPr/>
            </p:nvSpPr>
            <p:spPr>
              <a:xfrm>
                <a:off x="8235861" y="3721160"/>
                <a:ext cx="428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2868430-77B6-4853-978D-9B76AAABA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861" y="3721160"/>
                <a:ext cx="428515" cy="369332"/>
              </a:xfrm>
              <a:prstGeom prst="rect">
                <a:avLst/>
              </a:prstGeom>
              <a:blipFill>
                <a:blip r:embed="rId4"/>
                <a:stretch>
                  <a:fillRect r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08780D1-F6BB-499F-BABC-762B8A140AD5}"/>
                  </a:ext>
                </a:extLst>
              </p:cNvPr>
              <p:cNvSpPr/>
              <p:nvPr/>
            </p:nvSpPr>
            <p:spPr>
              <a:xfrm>
                <a:off x="6751897" y="2251579"/>
                <a:ext cx="462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08780D1-F6BB-499F-BABC-762B8A14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897" y="2251579"/>
                <a:ext cx="462370" cy="369332"/>
              </a:xfrm>
              <a:prstGeom prst="rect">
                <a:avLst/>
              </a:prstGeom>
              <a:blipFill>
                <a:blip r:embed="rId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71E2B85-EE9A-467E-8791-4E113E5622E3}"/>
                  </a:ext>
                </a:extLst>
              </p:cNvPr>
              <p:cNvSpPr/>
              <p:nvPr/>
            </p:nvSpPr>
            <p:spPr>
              <a:xfrm>
                <a:off x="7488710" y="2932438"/>
                <a:ext cx="423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71E2B85-EE9A-467E-8791-4E113E562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710" y="2932438"/>
                <a:ext cx="423193" cy="369332"/>
              </a:xfrm>
              <a:prstGeom prst="rect">
                <a:avLst/>
              </a:prstGeom>
              <a:blipFill>
                <a:blip r:embed="rId6"/>
                <a:stretch>
                  <a:fillRect r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491D3D-7E2C-47A8-B6EE-08D9C457D61E}"/>
              </a:ext>
            </a:extLst>
          </p:cNvPr>
          <p:cNvCxnSpPr>
            <a:cxnSpLocks/>
          </p:cNvCxnSpPr>
          <p:nvPr/>
        </p:nvCxnSpPr>
        <p:spPr>
          <a:xfrm flipH="1">
            <a:off x="6338149" y="2689242"/>
            <a:ext cx="210399" cy="1116140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5AD84F-8E42-47FE-8D34-B42B547E5CD3}"/>
                  </a:ext>
                </a:extLst>
              </p:cNvPr>
              <p:cNvSpPr/>
              <p:nvPr/>
            </p:nvSpPr>
            <p:spPr>
              <a:xfrm>
                <a:off x="5918136" y="3721160"/>
                <a:ext cx="600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5AD84F-8E42-47FE-8D34-B42B547E5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36" y="3721160"/>
                <a:ext cx="6002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B9DF0D67-C5F0-40FA-AA46-B5120EED7BFF}"/>
              </a:ext>
            </a:extLst>
          </p:cNvPr>
          <p:cNvSpPr/>
          <p:nvPr/>
        </p:nvSpPr>
        <p:spPr>
          <a:xfrm>
            <a:off x="5951513" y="271078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C82F6-B289-427B-BE25-FF624F4B0846}"/>
              </a:ext>
            </a:extLst>
          </p:cNvPr>
          <p:cNvCxnSpPr>
            <a:cxnSpLocks/>
          </p:cNvCxnSpPr>
          <p:nvPr/>
        </p:nvCxnSpPr>
        <p:spPr>
          <a:xfrm flipV="1">
            <a:off x="9487889" y="2694804"/>
            <a:ext cx="554905" cy="874943"/>
          </a:xfrm>
          <a:prstGeom prst="straightConnector1">
            <a:avLst/>
          </a:prstGeom>
          <a:ln w="44450"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C576B40-64E7-4BBA-8420-F3C4EB386670}"/>
                  </a:ext>
                </a:extLst>
              </p:cNvPr>
              <p:cNvSpPr/>
              <p:nvPr/>
            </p:nvSpPr>
            <p:spPr>
              <a:xfrm>
                <a:off x="9533952" y="2384217"/>
                <a:ext cx="605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C576B40-64E7-4BBA-8420-F3C4EB386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952" y="2384217"/>
                <a:ext cx="6055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20E439-A118-4024-A86E-51DA0D02DB80}"/>
              </a:ext>
            </a:extLst>
          </p:cNvPr>
          <p:cNvCxnSpPr>
            <a:cxnSpLocks/>
          </p:cNvCxnSpPr>
          <p:nvPr/>
        </p:nvCxnSpPr>
        <p:spPr>
          <a:xfrm flipH="1" flipV="1">
            <a:off x="9201107" y="3301770"/>
            <a:ext cx="607586" cy="604057"/>
          </a:xfrm>
          <a:prstGeom prst="line">
            <a:avLst/>
          </a:prstGeom>
          <a:ln w="158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52C7E1C3-1F9A-4CD6-A4AB-A9CBEE2B10E2}"/>
              </a:ext>
            </a:extLst>
          </p:cNvPr>
          <p:cNvSpPr/>
          <p:nvPr/>
        </p:nvSpPr>
        <p:spPr>
          <a:xfrm rot="17782651">
            <a:off x="9045327" y="3459825"/>
            <a:ext cx="605550" cy="407860"/>
          </a:xfrm>
          <a:prstGeom prst="arc">
            <a:avLst>
              <a:gd name="adj1" fmla="val 19554623"/>
              <a:gd name="adj2" fmla="val 822789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B3E9FB7-756B-41B8-BF73-F079CDEF0495}"/>
              </a:ext>
            </a:extLst>
          </p:cNvPr>
          <p:cNvSpPr/>
          <p:nvPr/>
        </p:nvSpPr>
        <p:spPr>
          <a:xfrm>
            <a:off x="9137077" y="3038254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92D050"/>
                </a:solidFill>
              </a:rPr>
              <a:t>α</a:t>
            </a:r>
            <a:r>
              <a:rPr lang="en-US" baseline="-25000" dirty="0">
                <a:solidFill>
                  <a:srgbClr val="92D050"/>
                </a:solidFill>
              </a:rPr>
              <a:t>2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A1AA8A-9ABB-486E-B2CF-03FA0AB430EE}"/>
              </a:ext>
            </a:extLst>
          </p:cNvPr>
          <p:cNvCxnSpPr/>
          <p:nvPr/>
        </p:nvCxnSpPr>
        <p:spPr>
          <a:xfrm>
            <a:off x="5942991" y="2687736"/>
            <a:ext cx="633592" cy="0"/>
          </a:xfrm>
          <a:prstGeom prst="line">
            <a:avLst/>
          </a:prstGeom>
          <a:ln w="158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1992E32C-685B-40AB-9D05-992E34DFB771}"/>
              </a:ext>
            </a:extLst>
          </p:cNvPr>
          <p:cNvSpPr/>
          <p:nvPr/>
        </p:nvSpPr>
        <p:spPr>
          <a:xfrm>
            <a:off x="6328993" y="2678675"/>
            <a:ext cx="222176" cy="350516"/>
          </a:xfrm>
          <a:prstGeom prst="arc">
            <a:avLst>
              <a:gd name="adj1" fmla="val 5148494"/>
              <a:gd name="adj2" fmla="val 1523521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5E7825-4CCA-4A60-A3C1-1263F0BA1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836"/>
            <a:ext cx="11962701" cy="69168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6EA580-261B-4983-B9AF-032C99D79B03}"/>
              </a:ext>
            </a:extLst>
          </p:cNvPr>
          <p:cNvCxnSpPr/>
          <p:nvPr/>
        </p:nvCxnSpPr>
        <p:spPr>
          <a:xfrm flipV="1">
            <a:off x="7197754" y="2676088"/>
            <a:ext cx="0" cy="6795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DC7EA6-33A0-4CC9-8027-89015539174F}"/>
              </a:ext>
            </a:extLst>
          </p:cNvPr>
          <p:cNvCxnSpPr/>
          <p:nvPr/>
        </p:nvCxnSpPr>
        <p:spPr>
          <a:xfrm flipH="1">
            <a:off x="5994400" y="3355596"/>
            <a:ext cx="1203354" cy="763822"/>
          </a:xfrm>
          <a:prstGeom prst="straightConnector1">
            <a:avLst/>
          </a:prstGeom>
          <a:ln w="444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CDA14E-B789-430C-A152-9FFBF82C8A01}"/>
                  </a:ext>
                </a:extLst>
              </p:cNvPr>
              <p:cNvSpPr/>
              <p:nvPr/>
            </p:nvSpPr>
            <p:spPr>
              <a:xfrm>
                <a:off x="7197754" y="3015842"/>
                <a:ext cx="423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CDA14E-B789-430C-A152-9FFBF82C8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754" y="3015842"/>
                <a:ext cx="423193" cy="369332"/>
              </a:xfrm>
              <a:prstGeom prst="rect">
                <a:avLst/>
              </a:prstGeom>
              <a:blipFill>
                <a:blip r:embed="rId3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AECE7A-FF05-4C73-8BF0-999E7A0ACA19}"/>
                  </a:ext>
                </a:extLst>
              </p:cNvPr>
              <p:cNvSpPr/>
              <p:nvPr/>
            </p:nvSpPr>
            <p:spPr>
              <a:xfrm>
                <a:off x="6738871" y="3567630"/>
                <a:ext cx="428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AECE7A-FF05-4C73-8BF0-999E7A0AC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871" y="3567630"/>
                <a:ext cx="428514" cy="369332"/>
              </a:xfrm>
              <a:prstGeom prst="rect">
                <a:avLst/>
              </a:prstGeom>
              <a:blipFill>
                <a:blip r:embed="rId4"/>
                <a:stretch>
                  <a:fillRect r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C4AEB8-6161-4BFB-8185-B56785DF19F6}"/>
              </a:ext>
            </a:extLst>
          </p:cNvPr>
          <p:cNvCxnSpPr/>
          <p:nvPr/>
        </p:nvCxnSpPr>
        <p:spPr>
          <a:xfrm flipH="1">
            <a:off x="6261220" y="2685279"/>
            <a:ext cx="936534" cy="0"/>
          </a:xfrm>
          <a:prstGeom prst="straightConnector1">
            <a:avLst/>
          </a:prstGeom>
          <a:ln w="444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1186FC-FB1E-4F46-AEA1-EFF3FC69BCD2}"/>
                  </a:ext>
                </a:extLst>
              </p:cNvPr>
              <p:cNvSpPr/>
              <p:nvPr/>
            </p:nvSpPr>
            <p:spPr>
              <a:xfrm>
                <a:off x="6695779" y="2315947"/>
                <a:ext cx="462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1186FC-FB1E-4F46-AEA1-EFF3FC69B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79" y="2315947"/>
                <a:ext cx="462370" cy="369332"/>
              </a:xfrm>
              <a:prstGeom prst="rect">
                <a:avLst/>
              </a:prstGeom>
              <a:blipFill>
                <a:blip r:embed="rId5"/>
                <a:stretch>
                  <a:fillRect r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EF2DF1-946B-4612-9BE1-33B2F83F961A}"/>
              </a:ext>
            </a:extLst>
          </p:cNvPr>
          <p:cNvCxnSpPr>
            <a:cxnSpLocks/>
          </p:cNvCxnSpPr>
          <p:nvPr/>
        </p:nvCxnSpPr>
        <p:spPr>
          <a:xfrm>
            <a:off x="5967543" y="4119418"/>
            <a:ext cx="587354" cy="853810"/>
          </a:xfrm>
          <a:prstGeom prst="straightConnector1">
            <a:avLst/>
          </a:prstGeom>
          <a:ln w="4445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57C7C8-714A-4FB6-BD90-509886F65F61}"/>
                  </a:ext>
                </a:extLst>
              </p:cNvPr>
              <p:cNvSpPr/>
              <p:nvPr/>
            </p:nvSpPr>
            <p:spPr>
              <a:xfrm>
                <a:off x="5847848" y="4372770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57C7C8-714A-4FB6-BD90-509886F65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848" y="4372770"/>
                <a:ext cx="467692" cy="369332"/>
              </a:xfrm>
              <a:prstGeom prst="rect">
                <a:avLst/>
              </a:prstGeom>
              <a:blipFill>
                <a:blip r:embed="rId6"/>
                <a:stretch>
                  <a:fillRect r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194A4F-A3D2-473C-A4A5-E4C0D0631BF9}"/>
              </a:ext>
            </a:extLst>
          </p:cNvPr>
          <p:cNvCxnSpPr>
            <a:cxnSpLocks/>
          </p:cNvCxnSpPr>
          <p:nvPr/>
        </p:nvCxnSpPr>
        <p:spPr>
          <a:xfrm flipH="1">
            <a:off x="5538643" y="2685279"/>
            <a:ext cx="778361" cy="733210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9AC4EC-C772-4010-B022-52E925CE43CC}"/>
                  </a:ext>
                </a:extLst>
              </p:cNvPr>
              <p:cNvSpPr/>
              <p:nvPr/>
            </p:nvSpPr>
            <p:spPr>
              <a:xfrm>
                <a:off x="5080628" y="3360123"/>
                <a:ext cx="600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9AC4EC-C772-4010-B022-52E925CE4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628" y="3360123"/>
                <a:ext cx="6002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1694EC05-77CD-4C53-9EEC-036CFF0541DE}"/>
              </a:ext>
            </a:extLst>
          </p:cNvPr>
          <p:cNvSpPr/>
          <p:nvPr/>
        </p:nvSpPr>
        <p:spPr>
          <a:xfrm>
            <a:off x="5572882" y="2673631"/>
            <a:ext cx="394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C99193-18E0-4DBA-80E6-3681EBAE05CE}"/>
              </a:ext>
            </a:extLst>
          </p:cNvPr>
          <p:cNvCxnSpPr/>
          <p:nvPr/>
        </p:nvCxnSpPr>
        <p:spPr>
          <a:xfrm>
            <a:off x="5523345" y="2676088"/>
            <a:ext cx="793658" cy="9191"/>
          </a:xfrm>
          <a:prstGeom prst="line">
            <a:avLst/>
          </a:prstGeom>
          <a:ln w="158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BC28D596-2294-4079-8284-AE70606C7A83}"/>
              </a:ext>
            </a:extLst>
          </p:cNvPr>
          <p:cNvSpPr/>
          <p:nvPr/>
        </p:nvSpPr>
        <p:spPr>
          <a:xfrm rot="9990978">
            <a:off x="5936910" y="2500611"/>
            <a:ext cx="341746" cy="369332"/>
          </a:xfrm>
          <a:prstGeom prst="arc">
            <a:avLst>
              <a:gd name="adj1" fmla="val 16200000"/>
              <a:gd name="adj2" fmla="val 102354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CC8B04-9638-44CD-8539-3A4BA9DA1F01}"/>
              </a:ext>
            </a:extLst>
          </p:cNvPr>
          <p:cNvCxnSpPr>
            <a:cxnSpLocks/>
          </p:cNvCxnSpPr>
          <p:nvPr/>
        </p:nvCxnSpPr>
        <p:spPr>
          <a:xfrm flipH="1">
            <a:off x="5080628" y="4119418"/>
            <a:ext cx="886917" cy="1634837"/>
          </a:xfrm>
          <a:prstGeom prst="line">
            <a:avLst/>
          </a:prstGeom>
          <a:ln w="158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BEBEB5-7D5D-4EFA-9A34-8503F2D3BD56}"/>
              </a:ext>
            </a:extLst>
          </p:cNvPr>
          <p:cNvCxnSpPr>
            <a:cxnSpLocks/>
          </p:cNvCxnSpPr>
          <p:nvPr/>
        </p:nvCxnSpPr>
        <p:spPr>
          <a:xfrm flipV="1">
            <a:off x="5340691" y="4883240"/>
            <a:ext cx="1174264" cy="422301"/>
          </a:xfrm>
          <a:prstGeom prst="straightConnector1">
            <a:avLst/>
          </a:prstGeom>
          <a:ln w="44450"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C490971-EB06-4C0C-9CFA-3826FD3D2B2E}"/>
                  </a:ext>
                </a:extLst>
              </p:cNvPr>
              <p:cNvSpPr/>
              <p:nvPr/>
            </p:nvSpPr>
            <p:spPr>
              <a:xfrm>
                <a:off x="5945872" y="5010340"/>
                <a:ext cx="605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C490971-EB06-4C0C-9CFA-3826FD3D2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72" y="5010340"/>
                <a:ext cx="6055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67F1B20-89CF-4F24-ADD0-2C7EDD6A852D}"/>
              </a:ext>
            </a:extLst>
          </p:cNvPr>
          <p:cNvSpPr/>
          <p:nvPr/>
        </p:nvSpPr>
        <p:spPr>
          <a:xfrm rot="6100553">
            <a:off x="5092518" y="5172845"/>
            <a:ext cx="397804" cy="291695"/>
          </a:xfrm>
          <a:prstGeom prst="arc">
            <a:avLst>
              <a:gd name="adj1" fmla="val 14841085"/>
              <a:gd name="adj2" fmla="val 749139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65ADDA-28AC-49E2-B082-4514C4C11DBB}"/>
              </a:ext>
            </a:extLst>
          </p:cNvPr>
          <p:cNvSpPr/>
          <p:nvPr/>
        </p:nvSpPr>
        <p:spPr>
          <a:xfrm>
            <a:off x="5278484" y="5450098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92D050"/>
                </a:solidFill>
              </a:rPr>
              <a:t>α</a:t>
            </a:r>
            <a:r>
              <a:rPr lang="en-US" baseline="-25000" dirty="0">
                <a:solidFill>
                  <a:srgbClr val="92D050"/>
                </a:solidFill>
              </a:rPr>
              <a:t>2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6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65B22-EFE5-4A2D-80AF-020F0AE5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33" y="0"/>
            <a:ext cx="9555733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205719-4EBB-4398-864B-3ECA01CBD687}"/>
              </a:ext>
            </a:extLst>
          </p:cNvPr>
          <p:cNvCxnSpPr/>
          <p:nvPr/>
        </p:nvCxnSpPr>
        <p:spPr>
          <a:xfrm>
            <a:off x="3540154" y="864066"/>
            <a:ext cx="1409351" cy="0"/>
          </a:xfrm>
          <a:prstGeom prst="line">
            <a:avLst/>
          </a:prstGeom>
          <a:ln w="158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41E82F-6BDE-4B63-9288-8793AD9FA977}"/>
              </a:ext>
            </a:extLst>
          </p:cNvPr>
          <p:cNvSpPr txBox="1"/>
          <p:nvPr/>
        </p:nvSpPr>
        <p:spPr>
          <a:xfrm>
            <a:off x="4949505" y="679400"/>
            <a:ext cx="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L.H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BC0701C-A0B0-4FEB-9246-D3C0C2CA11F8}"/>
              </a:ext>
            </a:extLst>
          </p:cNvPr>
          <p:cNvSpPr/>
          <p:nvPr/>
        </p:nvSpPr>
        <p:spPr>
          <a:xfrm rot="15595912">
            <a:off x="3941628" y="775269"/>
            <a:ext cx="353609" cy="193963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F3CC7-0D91-4520-8B50-448E9F3A0D04}"/>
                  </a:ext>
                </a:extLst>
              </p:cNvPr>
              <p:cNvSpPr txBox="1"/>
              <p:nvPr/>
            </p:nvSpPr>
            <p:spPr>
              <a:xfrm>
                <a:off x="3579091" y="540900"/>
                <a:ext cx="5264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F3CC7-0D91-4520-8B50-448E9F3A0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91" y="540900"/>
                <a:ext cx="52647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>
            <a:extLst>
              <a:ext uri="{FF2B5EF4-FFF2-40B4-BE49-F238E27FC236}">
                <a16:creationId xmlns:a16="http://schemas.microsoft.com/office/drawing/2014/main" id="{AB7BCA4B-720D-4CE9-B6FB-DFDE412CE976}"/>
              </a:ext>
            </a:extLst>
          </p:cNvPr>
          <p:cNvSpPr/>
          <p:nvPr/>
        </p:nvSpPr>
        <p:spPr>
          <a:xfrm>
            <a:off x="7416800" y="5781964"/>
            <a:ext cx="831273" cy="701963"/>
          </a:xfrm>
          <a:prstGeom prst="arc">
            <a:avLst>
              <a:gd name="adj1" fmla="val 13111014"/>
              <a:gd name="adj2" fmla="val 1030555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4FA46A-E331-48A4-92DD-DCCAC4D7BFB9}"/>
                  </a:ext>
                </a:extLst>
              </p:cNvPr>
              <p:cNvSpPr txBox="1"/>
              <p:nvPr/>
            </p:nvSpPr>
            <p:spPr>
              <a:xfrm>
                <a:off x="7998691" y="5781964"/>
                <a:ext cx="766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4FA46A-E331-48A4-92DD-DCCAC4D7B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691" y="5781964"/>
                <a:ext cx="76661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26774-83AB-4238-848E-DEF8A00BD9B8}"/>
              </a:ext>
            </a:extLst>
          </p:cNvPr>
          <p:cNvCxnSpPr/>
          <p:nvPr/>
        </p:nvCxnSpPr>
        <p:spPr>
          <a:xfrm>
            <a:off x="6095999" y="2600587"/>
            <a:ext cx="1537983" cy="0"/>
          </a:xfrm>
          <a:prstGeom prst="line">
            <a:avLst/>
          </a:prstGeom>
          <a:ln w="158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8935D8-CFC3-43B3-9DEB-2D396AB18600}"/>
              </a:ext>
            </a:extLst>
          </p:cNvPr>
          <p:cNvSpPr/>
          <p:nvPr/>
        </p:nvSpPr>
        <p:spPr>
          <a:xfrm>
            <a:off x="7633982" y="241592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L.H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CFD9AE-33B6-4013-B504-CD682A8432E4}"/>
                  </a:ext>
                </a:extLst>
              </p:cNvPr>
              <p:cNvSpPr/>
              <p:nvPr/>
            </p:nvSpPr>
            <p:spPr>
              <a:xfrm>
                <a:off x="6189277" y="2231255"/>
                <a:ext cx="453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CFD9AE-33B6-4013-B504-CD682A843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277" y="2231255"/>
                <a:ext cx="453714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47F8C95E-F94B-47F7-BC86-1494773B58F1}"/>
              </a:ext>
            </a:extLst>
          </p:cNvPr>
          <p:cNvSpPr/>
          <p:nvPr/>
        </p:nvSpPr>
        <p:spPr>
          <a:xfrm rot="14850390">
            <a:off x="6625311" y="2500939"/>
            <a:ext cx="286327" cy="153068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8012B1D9-1A5B-4D82-9AE0-7A8C9550E986}"/>
              </a:ext>
            </a:extLst>
          </p:cNvPr>
          <p:cNvSpPr/>
          <p:nvPr/>
        </p:nvSpPr>
        <p:spPr>
          <a:xfrm>
            <a:off x="6333688" y="5201175"/>
            <a:ext cx="2354707" cy="2317634"/>
          </a:xfrm>
          <a:prstGeom prst="arc">
            <a:avLst>
              <a:gd name="adj1" fmla="val 16208384"/>
              <a:gd name="adj2" fmla="val 2140747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AF5631-2474-4DE4-B2DE-5FC6377F8515}"/>
                  </a:ext>
                </a:extLst>
              </p:cNvPr>
              <p:cNvSpPr/>
              <p:nvPr/>
            </p:nvSpPr>
            <p:spPr>
              <a:xfrm>
                <a:off x="8382000" y="5306904"/>
                <a:ext cx="469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AF5631-2474-4DE4-B2DE-5FC6377F8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5306904"/>
                <a:ext cx="469936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30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205719-4EBB-4398-864B-3ECA01CBD687}"/>
              </a:ext>
            </a:extLst>
          </p:cNvPr>
          <p:cNvCxnSpPr/>
          <p:nvPr/>
        </p:nvCxnSpPr>
        <p:spPr>
          <a:xfrm>
            <a:off x="3540154" y="864066"/>
            <a:ext cx="1409351" cy="0"/>
          </a:xfrm>
          <a:prstGeom prst="line">
            <a:avLst/>
          </a:prstGeom>
          <a:ln w="158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41E82F-6BDE-4B63-9288-8793AD9FA977}"/>
              </a:ext>
            </a:extLst>
          </p:cNvPr>
          <p:cNvSpPr txBox="1"/>
          <p:nvPr/>
        </p:nvSpPr>
        <p:spPr>
          <a:xfrm>
            <a:off x="4949505" y="679400"/>
            <a:ext cx="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L.H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BC0701C-A0B0-4FEB-9246-D3C0C2CA11F8}"/>
              </a:ext>
            </a:extLst>
          </p:cNvPr>
          <p:cNvSpPr/>
          <p:nvPr/>
        </p:nvSpPr>
        <p:spPr>
          <a:xfrm rot="15595912">
            <a:off x="3941628" y="775269"/>
            <a:ext cx="353609" cy="193963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F3CC7-0D91-4520-8B50-448E9F3A0D04}"/>
                  </a:ext>
                </a:extLst>
              </p:cNvPr>
              <p:cNvSpPr txBox="1"/>
              <p:nvPr/>
            </p:nvSpPr>
            <p:spPr>
              <a:xfrm>
                <a:off x="3579091" y="540900"/>
                <a:ext cx="5264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F3CC7-0D91-4520-8B50-448E9F3A0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91" y="540900"/>
                <a:ext cx="52647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>
            <a:extLst>
              <a:ext uri="{FF2B5EF4-FFF2-40B4-BE49-F238E27FC236}">
                <a16:creationId xmlns:a16="http://schemas.microsoft.com/office/drawing/2014/main" id="{AB7BCA4B-720D-4CE9-B6FB-DFDE412CE976}"/>
              </a:ext>
            </a:extLst>
          </p:cNvPr>
          <p:cNvSpPr/>
          <p:nvPr/>
        </p:nvSpPr>
        <p:spPr>
          <a:xfrm>
            <a:off x="7416800" y="5781964"/>
            <a:ext cx="831273" cy="701963"/>
          </a:xfrm>
          <a:prstGeom prst="arc">
            <a:avLst>
              <a:gd name="adj1" fmla="val 13111014"/>
              <a:gd name="adj2" fmla="val 1030555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4FA46A-E331-48A4-92DD-DCCAC4D7BFB9}"/>
                  </a:ext>
                </a:extLst>
              </p:cNvPr>
              <p:cNvSpPr txBox="1"/>
              <p:nvPr/>
            </p:nvSpPr>
            <p:spPr>
              <a:xfrm>
                <a:off x="7998691" y="5781964"/>
                <a:ext cx="766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4FA46A-E331-48A4-92DD-DCCAC4D7B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691" y="5781964"/>
                <a:ext cx="76661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26774-83AB-4238-848E-DEF8A00BD9B8}"/>
              </a:ext>
            </a:extLst>
          </p:cNvPr>
          <p:cNvCxnSpPr/>
          <p:nvPr/>
        </p:nvCxnSpPr>
        <p:spPr>
          <a:xfrm>
            <a:off x="6095999" y="2600587"/>
            <a:ext cx="1537983" cy="0"/>
          </a:xfrm>
          <a:prstGeom prst="line">
            <a:avLst/>
          </a:prstGeom>
          <a:ln w="158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8935D8-CFC3-43B3-9DEB-2D396AB18600}"/>
              </a:ext>
            </a:extLst>
          </p:cNvPr>
          <p:cNvSpPr/>
          <p:nvPr/>
        </p:nvSpPr>
        <p:spPr>
          <a:xfrm>
            <a:off x="7633982" y="241592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L.H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CFD9AE-33B6-4013-B504-CD682A8432E4}"/>
                  </a:ext>
                </a:extLst>
              </p:cNvPr>
              <p:cNvSpPr/>
              <p:nvPr/>
            </p:nvSpPr>
            <p:spPr>
              <a:xfrm>
                <a:off x="6189277" y="2231255"/>
                <a:ext cx="453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CFD9AE-33B6-4013-B504-CD682A843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277" y="2231255"/>
                <a:ext cx="453714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47F8C95E-F94B-47F7-BC86-1494773B58F1}"/>
              </a:ext>
            </a:extLst>
          </p:cNvPr>
          <p:cNvSpPr/>
          <p:nvPr/>
        </p:nvSpPr>
        <p:spPr>
          <a:xfrm rot="14850390">
            <a:off x="6625311" y="2500939"/>
            <a:ext cx="286327" cy="153068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8012B1D9-1A5B-4D82-9AE0-7A8C9550E986}"/>
              </a:ext>
            </a:extLst>
          </p:cNvPr>
          <p:cNvSpPr/>
          <p:nvPr/>
        </p:nvSpPr>
        <p:spPr>
          <a:xfrm>
            <a:off x="6333688" y="5201175"/>
            <a:ext cx="2354707" cy="2317634"/>
          </a:xfrm>
          <a:prstGeom prst="arc">
            <a:avLst>
              <a:gd name="adj1" fmla="val 16208384"/>
              <a:gd name="adj2" fmla="val 2140747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AF5631-2474-4DE4-B2DE-5FC6377F8515}"/>
                  </a:ext>
                </a:extLst>
              </p:cNvPr>
              <p:cNvSpPr/>
              <p:nvPr/>
            </p:nvSpPr>
            <p:spPr>
              <a:xfrm>
                <a:off x="8382000" y="5306904"/>
                <a:ext cx="469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AF5631-2474-4DE4-B2DE-5FC6377F8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5306904"/>
                <a:ext cx="469936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ADA3C38-F01E-4016-8A6C-397E441D4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1" y="315960"/>
            <a:ext cx="11270957" cy="62260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ED2665-6F9E-43FE-BE5E-CB8316076EE2}"/>
              </a:ext>
            </a:extLst>
          </p:cNvPr>
          <p:cNvCxnSpPr>
            <a:cxnSpLocks/>
          </p:cNvCxnSpPr>
          <p:nvPr/>
        </p:nvCxnSpPr>
        <p:spPr>
          <a:xfrm flipV="1">
            <a:off x="6642991" y="2813242"/>
            <a:ext cx="868050" cy="58242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1E170F-7B4D-4B7E-84BC-1DE8390DAF68}"/>
              </a:ext>
            </a:extLst>
          </p:cNvPr>
          <p:cNvCxnSpPr>
            <a:cxnSpLocks/>
          </p:cNvCxnSpPr>
          <p:nvPr/>
        </p:nvCxnSpPr>
        <p:spPr>
          <a:xfrm flipH="1">
            <a:off x="6368062" y="2890982"/>
            <a:ext cx="400413" cy="343397"/>
          </a:xfrm>
          <a:prstGeom prst="straightConnector1">
            <a:avLst/>
          </a:prstGeom>
          <a:ln w="3175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306060-6178-4417-9BCB-F4042AE7B45C}"/>
                  </a:ext>
                </a:extLst>
              </p:cNvPr>
              <p:cNvSpPr/>
              <p:nvPr/>
            </p:nvSpPr>
            <p:spPr>
              <a:xfrm>
                <a:off x="5768714" y="2844204"/>
                <a:ext cx="624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306060-6178-4417-9BCB-F4042AE7B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714" y="2844204"/>
                <a:ext cx="6247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54072AE-C30D-4C38-B1CF-49793ED3EEBF}"/>
                  </a:ext>
                </a:extLst>
              </p:cNvPr>
              <p:cNvSpPr/>
              <p:nvPr/>
            </p:nvSpPr>
            <p:spPr>
              <a:xfrm>
                <a:off x="7487212" y="2779573"/>
                <a:ext cx="6311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54072AE-C30D-4C38-B1CF-49793ED3E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212" y="2779573"/>
                <a:ext cx="6311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53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Colangelo</dc:creator>
  <cp:lastModifiedBy>Gabriel Colangelo</cp:lastModifiedBy>
  <cp:revision>11</cp:revision>
  <dcterms:created xsi:type="dcterms:W3CDTF">2024-12-09T13:28:26Z</dcterms:created>
  <dcterms:modified xsi:type="dcterms:W3CDTF">2024-12-09T19:02:13Z</dcterms:modified>
</cp:coreProperties>
</file>