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5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6810-6A64-4AC6-A6B3-67EC66F6AA3C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1975-8F11-4ADE-BFA3-AEEB0C22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UTgEuUWHbc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Setting up an MVC ASP.NET Project in Visual Studio using C</a:t>
            </a:r>
            <a:r>
              <a:rPr lang="en-US" sz="2800" dirty="0" smtClean="0"/>
              <a:t>#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1600" dirty="0" smtClean="0">
                <a:hlinkClick r:id="rId2"/>
              </a:rPr>
              <a:t>Tutorial Link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36" y="3733800"/>
            <a:ext cx="4495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4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- Open Visual Studio 2013 and choose New Project on the left .                                            </a:t>
            </a:r>
            <a:br>
              <a:rPr lang="en-US" sz="1800" dirty="0" smtClean="0"/>
            </a:br>
            <a:r>
              <a:rPr lang="en-US" sz="1800" dirty="0" smtClean="0"/>
              <a:t>- In the pop up choose ASP.NET Web Application</a:t>
            </a:r>
            <a:br>
              <a:rPr lang="en-US" sz="1800" dirty="0" smtClean="0"/>
            </a:br>
            <a:r>
              <a:rPr lang="en-US" sz="1800" dirty="0" smtClean="0"/>
              <a:t>- Name your project Practice2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27" y="1447800"/>
            <a:ext cx="9006327" cy="5313838"/>
          </a:xfrm>
        </p:spPr>
      </p:pic>
    </p:spTree>
    <p:extLst>
      <p:ext uri="{BB962C8B-B14F-4D97-AF65-F5344CB8AC3E}">
        <p14:creationId xmlns:p14="http://schemas.microsoft.com/office/powerpoint/2010/main" val="229799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Choose MVC and click ok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82" y="1600200"/>
            <a:ext cx="7609235" cy="4525963"/>
          </a:xfrm>
        </p:spPr>
      </p:pic>
    </p:spTree>
    <p:extLst>
      <p:ext uri="{BB962C8B-B14F-4D97-AF65-F5344CB8AC3E}">
        <p14:creationId xmlns:p14="http://schemas.microsoft.com/office/powerpoint/2010/main" val="118453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/>
              <a:t>- A MVC project is loaded with some provided templates and folder on the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right in the solution explorer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As you will see there are many folders including: Models , Views,</a:t>
            </a:r>
            <a:br>
              <a:rPr lang="en-US" sz="2000" dirty="0" smtClean="0"/>
            </a:br>
            <a:r>
              <a:rPr lang="en-US" sz="2000" dirty="0" smtClean="0"/>
              <a:t>   Controllers, and scripts.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These folders will be the ones we will be focusing on for the time being.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2037"/>
            <a:ext cx="7824429" cy="4525963"/>
          </a:xfrm>
        </p:spPr>
      </p:pic>
      <p:sp>
        <p:nvSpPr>
          <p:cNvPr id="6" name="Oval 5"/>
          <p:cNvSpPr/>
          <p:nvPr/>
        </p:nvSpPr>
        <p:spPr>
          <a:xfrm>
            <a:off x="6324600" y="2743200"/>
            <a:ext cx="2133600" cy="3429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In the Views folder there is a Home folder that contains a file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called </a:t>
            </a:r>
            <a:r>
              <a:rPr lang="en-US" sz="2400" dirty="0" err="1" smtClean="0"/>
              <a:t>index.cshtml</a:t>
            </a:r>
            <a:r>
              <a:rPr lang="en-US" sz="2400" dirty="0" smtClean="0"/>
              <a:t>, this is the page that is first seen by a user</a:t>
            </a:r>
            <a:br>
              <a:rPr lang="en-US" sz="2400" dirty="0" smtClean="0"/>
            </a:br>
            <a:r>
              <a:rPr lang="en-US" sz="2400" dirty="0" smtClean="0"/>
              <a:t>- Up at the top there is a play button, when clicked the project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is launched and the view file </a:t>
            </a:r>
            <a:r>
              <a:rPr lang="en-US" sz="2400" dirty="0" err="1" smtClean="0"/>
              <a:t>index.cshtml</a:t>
            </a:r>
            <a:r>
              <a:rPr lang="en-US" sz="2400" dirty="0" smtClean="0"/>
              <a:t> is loaded.</a:t>
            </a:r>
            <a:br>
              <a:rPr lang="en-US" sz="2400" dirty="0" smtClean="0"/>
            </a:br>
            <a:r>
              <a:rPr lang="en-US" sz="2400" dirty="0" smtClean="0"/>
              <a:t>- This home view also contains links to other views such as   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contact and about views in the </a:t>
            </a:r>
            <a:r>
              <a:rPr lang="en-US" sz="2400" dirty="0" err="1" smtClean="0"/>
              <a:t>nav</a:t>
            </a:r>
            <a:r>
              <a:rPr lang="en-US" sz="2400" dirty="0" smtClean="0"/>
              <a:t> bar up top.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2743200" cy="38796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5605597" cy="2362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29000" y="2743200"/>
            <a:ext cx="48006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" y="4191000"/>
            <a:ext cx="1676400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MVC has controllers which are classes that contain actions or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methods,  such as, index().</a:t>
            </a:r>
            <a:br>
              <a:rPr lang="en-US" sz="2400" dirty="0" smtClean="0"/>
            </a:br>
            <a:r>
              <a:rPr lang="en-US" sz="2400" dirty="0" smtClean="0"/>
              <a:t>- Action within these controllers can return View() which will  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render the views to the response.</a:t>
            </a:r>
            <a:br>
              <a:rPr lang="en-US" sz="2400" dirty="0" smtClean="0"/>
            </a:br>
            <a:r>
              <a:rPr lang="en-US" sz="2400" dirty="0" smtClean="0"/>
              <a:t>- As you see in the Views/Home folder there were 3 view files</a:t>
            </a:r>
            <a:br>
              <a:rPr lang="en-US" sz="2400" dirty="0" smtClean="0"/>
            </a:br>
            <a:r>
              <a:rPr lang="en-US" sz="2400" dirty="0" smtClean="0"/>
              <a:t>- For each view in the Home folder there is a corresponding action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in a controller called Home (this is the naming convention typically</a:t>
            </a:r>
            <a:br>
              <a:rPr lang="en-US" sz="2400" dirty="0" smtClean="0"/>
            </a:br>
            <a:r>
              <a:rPr lang="en-US" sz="2400" dirty="0" smtClean="0"/>
              <a:t>   used)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2473"/>
            <a:ext cx="8653060" cy="4038600"/>
          </a:xfrm>
        </p:spPr>
      </p:pic>
      <p:sp>
        <p:nvSpPr>
          <p:cNvPr id="5" name="Oval 4"/>
          <p:cNvSpPr/>
          <p:nvPr/>
        </p:nvSpPr>
        <p:spPr>
          <a:xfrm>
            <a:off x="914400" y="3505200"/>
            <a:ext cx="20574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2800" y="4191000"/>
            <a:ext cx="1600200" cy="251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1242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- There are some other folders you will become familiar with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as you progress through the tutorials.</a:t>
            </a:r>
            <a:br>
              <a:rPr lang="en-US" sz="2000" dirty="0" smtClean="0"/>
            </a:br>
            <a:r>
              <a:rPr lang="en-US" sz="2000" dirty="0" smtClean="0"/>
              <a:t>- One folder is the Content folder which contains your </a:t>
            </a:r>
            <a:r>
              <a:rPr lang="en-US" sz="2000" dirty="0" err="1" smtClean="0"/>
              <a:t>css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stylesheets and external stylesheets such as bootstrap.</a:t>
            </a:r>
            <a:br>
              <a:rPr lang="en-US" sz="2000" dirty="0" smtClean="0"/>
            </a:br>
            <a:r>
              <a:rPr lang="en-US" sz="2000" dirty="0" smtClean="0"/>
              <a:t>- Another folder called </a:t>
            </a:r>
            <a:r>
              <a:rPr lang="en-US" sz="2000" dirty="0" err="1" smtClean="0"/>
              <a:t>AppStart</a:t>
            </a:r>
            <a:r>
              <a:rPr lang="en-US" sz="2000" dirty="0" smtClean="0"/>
              <a:t> contains classes that run when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the project starts up automatically.</a:t>
            </a:r>
            <a:br>
              <a:rPr lang="en-US" sz="2000" dirty="0" smtClean="0"/>
            </a:br>
            <a:r>
              <a:rPr lang="en-US" sz="2000" dirty="0" smtClean="0"/>
              <a:t>- There is a Views/Shared folder which contains a view call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_</a:t>
            </a:r>
            <a:r>
              <a:rPr lang="en-US" sz="2000" dirty="0" err="1" smtClean="0"/>
              <a:t>Layout.cshtml</a:t>
            </a:r>
            <a:r>
              <a:rPr lang="en-US" sz="2000" dirty="0" smtClean="0"/>
              <a:t> and can be used by any other view in the project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that you want it used.</a:t>
            </a:r>
            <a:br>
              <a:rPr lang="en-US" sz="2000" dirty="0" smtClean="0"/>
            </a:br>
            <a:r>
              <a:rPr lang="en-US" sz="2000" dirty="0" smtClean="0"/>
              <a:t>- This Layout view contains things like the </a:t>
            </a:r>
            <a:r>
              <a:rPr lang="en-US" sz="2000" dirty="0" err="1" smtClean="0"/>
              <a:t>nav</a:t>
            </a:r>
            <a:r>
              <a:rPr lang="en-US" sz="2000" dirty="0" smtClean="0"/>
              <a:t> bar and login/out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options.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5200"/>
            <a:ext cx="9143999" cy="3810000"/>
          </a:xfrm>
        </p:spPr>
      </p:pic>
      <p:sp>
        <p:nvSpPr>
          <p:cNvPr id="5" name="Oval 4"/>
          <p:cNvSpPr/>
          <p:nvPr/>
        </p:nvSpPr>
        <p:spPr>
          <a:xfrm>
            <a:off x="685800" y="4724400"/>
            <a:ext cx="63246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4582" y="46482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4582" y="5791200"/>
            <a:ext cx="1579418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- On the top of the </a:t>
            </a:r>
            <a:r>
              <a:rPr lang="en-US" sz="2400" dirty="0" err="1" smtClean="0"/>
              <a:t>index.cshtml</a:t>
            </a:r>
            <a:r>
              <a:rPr lang="en-US" sz="2400" dirty="0" smtClean="0"/>
              <a:t> file in views there is something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called a </a:t>
            </a:r>
            <a:r>
              <a:rPr lang="en-US" sz="2400" dirty="0" err="1" smtClean="0"/>
              <a:t>Viewbag</a:t>
            </a:r>
            <a:r>
              <a:rPr lang="en-US" sz="2400" dirty="0" smtClean="0"/>
              <a:t> and inside of it you can set the layout to be null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for that view which means it is not used.     Ex.  @{ Layout =null ;}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21" y="1371600"/>
            <a:ext cx="4934059" cy="25388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0"/>
            <a:ext cx="6463302" cy="32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- You can also render stylesheets and Script bundles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in the Layout</a:t>
            </a:r>
            <a:br>
              <a:rPr lang="en-US" sz="2800" dirty="0" smtClean="0"/>
            </a:br>
            <a:r>
              <a:rPr lang="en-US" sz="2800" dirty="0" smtClean="0"/>
              <a:t>- This will Render them in any other View that is including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the Layout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069863" cy="3200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48" y="3414712"/>
            <a:ext cx="5127952" cy="34432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" y="2209800"/>
            <a:ext cx="2819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5562600"/>
            <a:ext cx="2971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1363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&lt;Head&gt;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2895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bottom of body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43000" y="3276600"/>
            <a:ext cx="381000" cy="1859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80024" y="3264932"/>
            <a:ext cx="811376" cy="2297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110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Setting up an MVC ASP.NET Project in Visual Studio using C#  Tutorial Link</vt:lpstr>
      <vt:lpstr>- Open Visual Studio 2013 and choose New Project on the left .                                             - In the pop up choose ASP.NET Web Application - Name your project Practice2</vt:lpstr>
      <vt:lpstr>Choose MVC and click ok</vt:lpstr>
      <vt:lpstr>- A MVC project is loaded with some provided templates and folder on the    right in the solution explorer  - As you will see there are many folders including: Models , Views,    Controllers, and scripts.  - These folders will be the ones we will be focusing on for the time being.</vt:lpstr>
      <vt:lpstr>- In the Views folder there is a Home folder that contains a file    called index.cshtml, this is the page that is first seen by a user - Up at the top there is a play button, when clicked the project    is launched and the view file index.cshtml is loaded. - This home view also contains links to other views such as        contact and about views in the nav bar up top.      </vt:lpstr>
      <vt:lpstr>- MVC has controllers which are classes that contain actions or    methods,  such as, index(). - Action within these controllers can return View() which will       render the views to the response. - As you see in the Views/Home folder there were 3 view files - For each view in the Home folder there is a corresponding action    in a controller called Home (this is the naming convention typically    used) </vt:lpstr>
      <vt:lpstr>- There are some other folders you will become familiar with     as you progress through the tutorials. - One folder is the Content folder which contains your css    stylesheets and external stylesheets such as bootstrap. - Another folder called AppStart contains classes that run when     the project starts up automatically. - There is a Views/Shared folder which contains a view call  _Layout.cshtml and can be used by any other view in the project    that you want it used. - This Layout view contains things like the nav bar and login/out     options.</vt:lpstr>
      <vt:lpstr>- On the top of the index.cshtml file in views there is something    called a Viewbag and inside of it you can set the layout to be null    for that view which means it is not used.     Ex.  @{ Layout =null ;}     </vt:lpstr>
      <vt:lpstr>- You can also render stylesheets and Script bundles    in the Layout - This will Render them in any other View that is including    the Layout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an MVC ASP.NET Project in Visual Studio using C#</dc:title>
  <dc:creator>Chad</dc:creator>
  <cp:lastModifiedBy>Chad</cp:lastModifiedBy>
  <cp:revision>11</cp:revision>
  <dcterms:created xsi:type="dcterms:W3CDTF">2015-07-15T21:06:31Z</dcterms:created>
  <dcterms:modified xsi:type="dcterms:W3CDTF">2015-07-15T23:38:50Z</dcterms:modified>
</cp:coreProperties>
</file>