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065C3C-7BC6-4A09-ADDD-CEAD3D9F155D}" type="datetimeFigureOut">
              <a:rPr lang="en-US" smtClean="0"/>
              <a:t>8/7/2015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6EB839-E031-413F-A65F-E799848ADAB8}" type="slidenum">
              <a:rPr lang="en-US" smtClean="0"/>
              <a:t>‹#›</a:t>
            </a:fld>
            <a:endParaRPr lang="en-US" dirty="0"/>
          </a:p>
        </p:txBody>
      </p:sp>
    </p:spTree>
    <p:extLst>
      <p:ext uri="{BB962C8B-B14F-4D97-AF65-F5344CB8AC3E}">
        <p14:creationId xmlns:p14="http://schemas.microsoft.com/office/powerpoint/2010/main" val="1596525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065C3C-7BC6-4A09-ADDD-CEAD3D9F155D}" type="datetimeFigureOut">
              <a:rPr lang="en-US" smtClean="0"/>
              <a:t>8/7/2015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6EB839-E031-413F-A65F-E799848ADAB8}" type="slidenum">
              <a:rPr lang="en-US" smtClean="0"/>
              <a:t>‹#›</a:t>
            </a:fld>
            <a:endParaRPr lang="en-US" dirty="0"/>
          </a:p>
        </p:txBody>
      </p:sp>
    </p:spTree>
    <p:extLst>
      <p:ext uri="{BB962C8B-B14F-4D97-AF65-F5344CB8AC3E}">
        <p14:creationId xmlns:p14="http://schemas.microsoft.com/office/powerpoint/2010/main" val="4156254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065C3C-7BC6-4A09-ADDD-CEAD3D9F155D}" type="datetimeFigureOut">
              <a:rPr lang="en-US" smtClean="0"/>
              <a:t>8/7/2015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6EB839-E031-413F-A65F-E799848ADAB8}" type="slidenum">
              <a:rPr lang="en-US" smtClean="0"/>
              <a:t>‹#›</a:t>
            </a:fld>
            <a:endParaRPr lang="en-US" dirty="0"/>
          </a:p>
        </p:txBody>
      </p:sp>
    </p:spTree>
    <p:extLst>
      <p:ext uri="{BB962C8B-B14F-4D97-AF65-F5344CB8AC3E}">
        <p14:creationId xmlns:p14="http://schemas.microsoft.com/office/powerpoint/2010/main" val="1076454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065C3C-7BC6-4A09-ADDD-CEAD3D9F155D}" type="datetimeFigureOut">
              <a:rPr lang="en-US" smtClean="0"/>
              <a:t>8/7/2015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6EB839-E031-413F-A65F-E799848ADAB8}" type="slidenum">
              <a:rPr lang="en-US" smtClean="0"/>
              <a:t>‹#›</a:t>
            </a:fld>
            <a:endParaRPr lang="en-US" dirty="0"/>
          </a:p>
        </p:txBody>
      </p:sp>
    </p:spTree>
    <p:extLst>
      <p:ext uri="{BB962C8B-B14F-4D97-AF65-F5344CB8AC3E}">
        <p14:creationId xmlns:p14="http://schemas.microsoft.com/office/powerpoint/2010/main" val="1887014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065C3C-7BC6-4A09-ADDD-CEAD3D9F155D}" type="datetimeFigureOut">
              <a:rPr lang="en-US" smtClean="0"/>
              <a:t>8/7/2015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6EB839-E031-413F-A65F-E799848ADAB8}" type="slidenum">
              <a:rPr lang="en-US" smtClean="0"/>
              <a:t>‹#›</a:t>
            </a:fld>
            <a:endParaRPr lang="en-US" dirty="0"/>
          </a:p>
        </p:txBody>
      </p:sp>
    </p:spTree>
    <p:extLst>
      <p:ext uri="{BB962C8B-B14F-4D97-AF65-F5344CB8AC3E}">
        <p14:creationId xmlns:p14="http://schemas.microsoft.com/office/powerpoint/2010/main" val="2604527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065C3C-7BC6-4A09-ADDD-CEAD3D9F155D}" type="datetimeFigureOut">
              <a:rPr lang="en-US" smtClean="0"/>
              <a:t>8/7/2015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6EB839-E031-413F-A65F-E799848ADAB8}" type="slidenum">
              <a:rPr lang="en-US" smtClean="0"/>
              <a:t>‹#›</a:t>
            </a:fld>
            <a:endParaRPr lang="en-US" dirty="0"/>
          </a:p>
        </p:txBody>
      </p:sp>
    </p:spTree>
    <p:extLst>
      <p:ext uri="{BB962C8B-B14F-4D97-AF65-F5344CB8AC3E}">
        <p14:creationId xmlns:p14="http://schemas.microsoft.com/office/powerpoint/2010/main" val="302897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065C3C-7BC6-4A09-ADDD-CEAD3D9F155D}" type="datetimeFigureOut">
              <a:rPr lang="en-US" smtClean="0"/>
              <a:t>8/7/2015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E6EB839-E031-413F-A65F-E799848ADAB8}" type="slidenum">
              <a:rPr lang="en-US" smtClean="0"/>
              <a:t>‹#›</a:t>
            </a:fld>
            <a:endParaRPr lang="en-US" dirty="0"/>
          </a:p>
        </p:txBody>
      </p:sp>
    </p:spTree>
    <p:extLst>
      <p:ext uri="{BB962C8B-B14F-4D97-AF65-F5344CB8AC3E}">
        <p14:creationId xmlns:p14="http://schemas.microsoft.com/office/powerpoint/2010/main" val="3178595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065C3C-7BC6-4A09-ADDD-CEAD3D9F155D}" type="datetimeFigureOut">
              <a:rPr lang="en-US" smtClean="0"/>
              <a:t>8/7/2015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E6EB839-E031-413F-A65F-E799848ADAB8}" type="slidenum">
              <a:rPr lang="en-US" smtClean="0"/>
              <a:t>‹#›</a:t>
            </a:fld>
            <a:endParaRPr lang="en-US" dirty="0"/>
          </a:p>
        </p:txBody>
      </p:sp>
    </p:spTree>
    <p:extLst>
      <p:ext uri="{BB962C8B-B14F-4D97-AF65-F5344CB8AC3E}">
        <p14:creationId xmlns:p14="http://schemas.microsoft.com/office/powerpoint/2010/main" val="1886475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065C3C-7BC6-4A09-ADDD-CEAD3D9F155D}" type="datetimeFigureOut">
              <a:rPr lang="en-US" smtClean="0"/>
              <a:t>8/7/2015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E6EB839-E031-413F-A65F-E799848ADAB8}" type="slidenum">
              <a:rPr lang="en-US" smtClean="0"/>
              <a:t>‹#›</a:t>
            </a:fld>
            <a:endParaRPr lang="en-US" dirty="0"/>
          </a:p>
        </p:txBody>
      </p:sp>
    </p:spTree>
    <p:extLst>
      <p:ext uri="{BB962C8B-B14F-4D97-AF65-F5344CB8AC3E}">
        <p14:creationId xmlns:p14="http://schemas.microsoft.com/office/powerpoint/2010/main" val="3325410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065C3C-7BC6-4A09-ADDD-CEAD3D9F155D}" type="datetimeFigureOut">
              <a:rPr lang="en-US" smtClean="0"/>
              <a:t>8/7/2015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6EB839-E031-413F-A65F-E799848ADAB8}" type="slidenum">
              <a:rPr lang="en-US" smtClean="0"/>
              <a:t>‹#›</a:t>
            </a:fld>
            <a:endParaRPr lang="en-US" dirty="0"/>
          </a:p>
        </p:txBody>
      </p:sp>
    </p:spTree>
    <p:extLst>
      <p:ext uri="{BB962C8B-B14F-4D97-AF65-F5344CB8AC3E}">
        <p14:creationId xmlns:p14="http://schemas.microsoft.com/office/powerpoint/2010/main" val="3781317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065C3C-7BC6-4A09-ADDD-CEAD3D9F155D}" type="datetimeFigureOut">
              <a:rPr lang="en-US" smtClean="0"/>
              <a:t>8/7/2015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6EB839-E031-413F-A65F-E799848ADAB8}" type="slidenum">
              <a:rPr lang="en-US" smtClean="0"/>
              <a:t>‹#›</a:t>
            </a:fld>
            <a:endParaRPr lang="en-US" dirty="0"/>
          </a:p>
        </p:txBody>
      </p:sp>
    </p:spTree>
    <p:extLst>
      <p:ext uri="{BB962C8B-B14F-4D97-AF65-F5344CB8AC3E}">
        <p14:creationId xmlns:p14="http://schemas.microsoft.com/office/powerpoint/2010/main" val="3002669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065C3C-7BC6-4A09-ADDD-CEAD3D9F155D}" type="datetimeFigureOut">
              <a:rPr lang="en-US" smtClean="0"/>
              <a:t>8/7/2015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6EB839-E031-413F-A65F-E799848ADAB8}" type="slidenum">
              <a:rPr lang="en-US" smtClean="0"/>
              <a:t>‹#›</a:t>
            </a:fld>
            <a:endParaRPr lang="en-US" dirty="0"/>
          </a:p>
        </p:txBody>
      </p:sp>
    </p:spTree>
    <p:extLst>
      <p:ext uri="{BB962C8B-B14F-4D97-AF65-F5344CB8AC3E}">
        <p14:creationId xmlns:p14="http://schemas.microsoft.com/office/powerpoint/2010/main" val="1307356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youtube.com/watch?v=rm9J8xjYUb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rm9J8xjYUb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1"/>
            <a:ext cx="7772400" cy="2457450"/>
          </a:xfrm>
        </p:spPr>
        <p:txBody>
          <a:bodyPr/>
          <a:lstStyle/>
          <a:p>
            <a:r>
              <a:rPr lang="en-US" dirty="0" smtClean="0"/>
              <a:t>MVC Setting up a local database</a:t>
            </a:r>
            <a:br>
              <a:rPr lang="en-US" dirty="0" smtClean="0"/>
            </a:br>
            <a:r>
              <a:rPr lang="en-US" sz="2400" dirty="0" smtClean="0">
                <a:hlinkClick r:id="rId2"/>
              </a:rPr>
              <a:t>Video Tutorial 3</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3048000"/>
            <a:ext cx="5029200" cy="3420596"/>
          </a:xfrm>
          <a:prstGeom prst="rect">
            <a:avLst/>
          </a:prstGeom>
        </p:spPr>
      </p:pic>
    </p:spTree>
    <p:extLst>
      <p:ext uri="{BB962C8B-B14F-4D97-AF65-F5344CB8AC3E}">
        <p14:creationId xmlns:p14="http://schemas.microsoft.com/office/powerpoint/2010/main" val="23296138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fontScale="90000"/>
          </a:bodyPr>
          <a:lstStyle/>
          <a:p>
            <a:pPr algn="l"/>
            <a:r>
              <a:rPr lang="en-US" sz="2400" dirty="0" smtClean="0"/>
              <a:t>- Next name your table, I called mine people</a:t>
            </a:r>
            <a:br>
              <a:rPr lang="en-US" sz="2400" dirty="0" smtClean="0"/>
            </a:br>
            <a:r>
              <a:rPr lang="en-US" sz="2400" dirty="0" smtClean="0"/>
              <a:t>- Add a couple columns (</a:t>
            </a:r>
            <a:r>
              <a:rPr lang="en-US" sz="2400" dirty="0" err="1" smtClean="0"/>
              <a:t>fName,lName,age</a:t>
            </a:r>
            <a:r>
              <a:rPr lang="en-US" sz="2400" dirty="0" smtClean="0"/>
              <a:t>) with the </a:t>
            </a:r>
            <a:r>
              <a:rPr lang="en-US" sz="2400" dirty="0" err="1" smtClean="0"/>
              <a:t>the</a:t>
            </a:r>
            <a:r>
              <a:rPr lang="en-US" sz="2400" dirty="0" smtClean="0"/>
              <a:t> names being </a:t>
            </a:r>
            <a:r>
              <a:rPr lang="en-US" sz="2400" dirty="0" err="1" smtClean="0"/>
              <a:t>nvarchar</a:t>
            </a:r>
            <a:r>
              <a:rPr lang="en-US" sz="2400" dirty="0" smtClean="0"/>
              <a:t>(50) and the age being an </a:t>
            </a:r>
            <a:r>
              <a:rPr lang="en-US" sz="2400" dirty="0" err="1" smtClean="0"/>
              <a:t>int</a:t>
            </a:r>
            <a:r>
              <a:rPr lang="en-US" sz="2400" dirty="0" smtClean="0"/>
              <a:t> </a:t>
            </a:r>
            <a:br>
              <a:rPr lang="en-US" sz="2400" dirty="0" smtClean="0"/>
            </a:br>
            <a:r>
              <a:rPr lang="en-US" sz="2400" dirty="0" smtClean="0"/>
              <a:t>- Uncheck the </a:t>
            </a:r>
            <a:r>
              <a:rPr lang="en-US" sz="2400" dirty="0" err="1" smtClean="0"/>
              <a:t>nullable</a:t>
            </a:r>
            <a:r>
              <a:rPr lang="en-US" sz="2400" dirty="0" smtClean="0"/>
              <a:t> box so that all fields are required</a:t>
            </a:r>
            <a:br>
              <a:rPr lang="en-US" sz="2400" dirty="0" smtClean="0"/>
            </a:br>
            <a:r>
              <a:rPr lang="en-US" sz="2400" dirty="0" smtClean="0"/>
              <a:t>- Last click update, to update your entities. Then save all.</a:t>
            </a:r>
            <a:br>
              <a:rPr lang="en-US" sz="2400" dirty="0" smtClean="0"/>
            </a:b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905000"/>
            <a:ext cx="3476625" cy="41148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9" y="2743200"/>
            <a:ext cx="3705225" cy="1809750"/>
          </a:xfrm>
          <a:prstGeom prst="rect">
            <a:avLst/>
          </a:prstGeom>
        </p:spPr>
      </p:pic>
    </p:spTree>
    <p:extLst>
      <p:ext uri="{BB962C8B-B14F-4D97-AF65-F5344CB8AC3E}">
        <p14:creationId xmlns:p14="http://schemas.microsoft.com/office/powerpoint/2010/main" val="6799726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400" dirty="0" smtClean="0"/>
              <a:t>- To see our table in our </a:t>
            </a:r>
            <a:r>
              <a:rPr lang="en-US" sz="2400" dirty="0" err="1" smtClean="0"/>
              <a:t>edmx</a:t>
            </a:r>
            <a:r>
              <a:rPr lang="en-US" sz="2400" dirty="0" smtClean="0"/>
              <a:t> file we need to go over to our models folder and double click the </a:t>
            </a:r>
            <a:r>
              <a:rPr lang="en-US" sz="2400" dirty="0" err="1" smtClean="0"/>
              <a:t>edmx</a:t>
            </a:r>
            <a:r>
              <a:rPr lang="en-US" sz="2400" dirty="0"/>
              <a:t/>
            </a:r>
            <a:br>
              <a:rPr lang="en-US" sz="2400" dirty="0"/>
            </a:br>
            <a:r>
              <a:rPr lang="en-US" sz="2400" dirty="0" smtClean="0"/>
              <a:t>- In the window right click and click update</a:t>
            </a:r>
            <a:br>
              <a:rPr lang="en-US" sz="2400" dirty="0" smtClean="0"/>
            </a:br>
            <a:r>
              <a:rPr lang="en-US" sz="2400" dirty="0" smtClean="0"/>
              <a:t>- A window will pop up, check tables then Finish </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2667000"/>
            <a:ext cx="5074244" cy="198667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2040983"/>
            <a:ext cx="3356247" cy="3431285"/>
          </a:xfrm>
          <a:prstGeom prst="rect">
            <a:avLst/>
          </a:prstGeom>
        </p:spPr>
      </p:pic>
    </p:spTree>
    <p:extLst>
      <p:ext uri="{BB962C8B-B14F-4D97-AF65-F5344CB8AC3E}">
        <p14:creationId xmlns:p14="http://schemas.microsoft.com/office/powerpoint/2010/main" val="4530716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400" dirty="0" smtClean="0"/>
              <a:t>- Finally we see our table in our </a:t>
            </a:r>
            <a:r>
              <a:rPr lang="en-US" sz="2400" dirty="0" err="1" smtClean="0"/>
              <a:t>edmx</a:t>
            </a:r>
            <a:r>
              <a:rPr lang="en-US" sz="2400" dirty="0" smtClean="0"/>
              <a:t> which means we have successfully created a database and a table within it</a:t>
            </a:r>
            <a:br>
              <a:rPr lang="en-US" sz="2400" dirty="0" smtClean="0"/>
            </a:br>
            <a:r>
              <a:rPr lang="en-US" sz="2400" dirty="0" smtClean="0"/>
              <a:t>- Make sure you click save all </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1600200"/>
            <a:ext cx="6319837" cy="4892777"/>
          </a:xfrm>
        </p:spPr>
      </p:pic>
    </p:spTree>
    <p:extLst>
      <p:ext uri="{BB962C8B-B14F-4D97-AF65-F5344CB8AC3E}">
        <p14:creationId xmlns:p14="http://schemas.microsoft.com/office/powerpoint/2010/main" val="903190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754562"/>
          </a:xfrm>
        </p:spPr>
        <p:txBody>
          <a:bodyPr/>
          <a:lstStyle/>
          <a:p>
            <a:r>
              <a:rPr lang="en-US" dirty="0" smtClean="0"/>
              <a:t>Here is a link to the video tutorial</a:t>
            </a:r>
            <a:br>
              <a:rPr lang="en-US" dirty="0" smtClean="0"/>
            </a:br>
            <a:r>
              <a:rPr lang="en-US" dirty="0" smtClean="0">
                <a:hlinkClick r:id="rId2"/>
              </a:rPr>
              <a:t>Video</a:t>
            </a:r>
            <a:endParaRPr lang="en-US" dirty="0"/>
          </a:p>
        </p:txBody>
      </p:sp>
    </p:spTree>
    <p:extLst>
      <p:ext uri="{BB962C8B-B14F-4D97-AF65-F5344CB8AC3E}">
        <p14:creationId xmlns:p14="http://schemas.microsoft.com/office/powerpoint/2010/main" val="4002363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rmAutofit/>
          </a:bodyPr>
          <a:lstStyle/>
          <a:p>
            <a:pPr algn="l"/>
            <a:r>
              <a:rPr lang="en-US" sz="2400" dirty="0" smtClean="0"/>
              <a:t>- To get started you need to right click on your project name in the solution explorer</a:t>
            </a:r>
            <a:br>
              <a:rPr lang="en-US" sz="2400" dirty="0" smtClean="0"/>
            </a:br>
            <a:r>
              <a:rPr lang="en-US" sz="2400" dirty="0" smtClean="0"/>
              <a:t>- Right click on the name, and choose </a:t>
            </a:r>
            <a:r>
              <a:rPr lang="en-US" sz="2400" dirty="0" smtClean="0"/>
              <a:t>Nuget</a:t>
            </a:r>
            <a:r>
              <a:rPr lang="en-US" sz="2400" dirty="0" smtClean="0"/>
              <a:t> Package Manager</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600200"/>
            <a:ext cx="5715000" cy="5257800"/>
          </a:xfrm>
        </p:spPr>
      </p:pic>
    </p:spTree>
    <p:extLst>
      <p:ext uri="{BB962C8B-B14F-4D97-AF65-F5344CB8AC3E}">
        <p14:creationId xmlns:p14="http://schemas.microsoft.com/office/powerpoint/2010/main" val="4080972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Choose Entity Framework and install</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905000"/>
            <a:ext cx="6963692" cy="4525963"/>
          </a:xfrm>
        </p:spPr>
      </p:pic>
    </p:spTree>
    <p:extLst>
      <p:ext uri="{BB962C8B-B14F-4D97-AF65-F5344CB8AC3E}">
        <p14:creationId xmlns:p14="http://schemas.microsoft.com/office/powerpoint/2010/main" val="52277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400" dirty="0" smtClean="0"/>
              <a:t>-Click on View in the top left corner and choose SQL Server Object Explorer</a:t>
            </a:r>
            <a:br>
              <a:rPr lang="en-US" sz="2400" dirty="0" smtClean="0"/>
            </a:br>
            <a:r>
              <a:rPr lang="en-US" sz="2400" dirty="0" smtClean="0"/>
              <a:t>- Expand your local </a:t>
            </a:r>
            <a:r>
              <a:rPr lang="en-US" sz="2400" dirty="0" smtClean="0"/>
              <a:t>db</a:t>
            </a:r>
            <a:r>
              <a:rPr lang="en-US" sz="2400" dirty="0" smtClean="0"/>
              <a:t> and right click on data bases and choose add new data base</a:t>
            </a:r>
            <a:br>
              <a:rPr lang="en-US" sz="2400" dirty="0" smtClean="0"/>
            </a:br>
            <a:r>
              <a:rPr lang="en-US" sz="2400" dirty="0" smtClean="0"/>
              <a:t>-Finally name your new database</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4400" y="1762125"/>
            <a:ext cx="3533775" cy="231457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762125"/>
            <a:ext cx="3733800" cy="50958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48200"/>
            <a:ext cx="4457700" cy="1333500"/>
          </a:xfrm>
          <a:prstGeom prst="rect">
            <a:avLst/>
          </a:prstGeom>
        </p:spPr>
      </p:pic>
    </p:spTree>
    <p:extLst>
      <p:ext uri="{BB962C8B-B14F-4D97-AF65-F5344CB8AC3E}">
        <p14:creationId xmlns:p14="http://schemas.microsoft.com/office/powerpoint/2010/main" val="4143433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400" dirty="0" smtClean="0"/>
              <a:t>- Now go over to your models folder and right click, go to add, and then add a new item</a:t>
            </a:r>
            <a:br>
              <a:rPr lang="en-US" sz="2400" dirty="0" smtClean="0"/>
            </a:br>
            <a:r>
              <a:rPr lang="en-US" sz="2400" dirty="0" smtClean="0"/>
              <a:t>- In the pop up choose ADO.NET Entity Model, name it and click add</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2300" y="1371600"/>
            <a:ext cx="5981700" cy="266863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52800"/>
            <a:ext cx="5334000" cy="3380704"/>
          </a:xfrm>
          <a:prstGeom prst="rect">
            <a:avLst/>
          </a:prstGeom>
        </p:spPr>
      </p:pic>
    </p:spTree>
    <p:extLst>
      <p:ext uri="{BB962C8B-B14F-4D97-AF65-F5344CB8AC3E}">
        <p14:creationId xmlns:p14="http://schemas.microsoft.com/office/powerpoint/2010/main" val="22460480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400" dirty="0" smtClean="0"/>
              <a:t>- In the next pop up you will want to choose EF Designer from database and click next </a:t>
            </a:r>
            <a:br>
              <a:rPr lang="en-US" sz="2400" dirty="0" smtClean="0"/>
            </a:br>
            <a:r>
              <a:rPr lang="en-US" sz="2400" dirty="0" smtClean="0"/>
              <a:t>- Another pop up will occur and you will want to click new connection</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27" y="1752600"/>
            <a:ext cx="4428915" cy="452596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1752600"/>
            <a:ext cx="4495800" cy="4610174"/>
          </a:xfrm>
          <a:prstGeom prst="rect">
            <a:avLst/>
          </a:prstGeom>
        </p:spPr>
      </p:pic>
    </p:spTree>
    <p:extLst>
      <p:ext uri="{BB962C8B-B14F-4D97-AF65-F5344CB8AC3E}">
        <p14:creationId xmlns:p14="http://schemas.microsoft.com/office/powerpoint/2010/main" val="3809563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400" dirty="0" smtClean="0"/>
              <a:t>- Now in the this pop up you need to enter in the local </a:t>
            </a:r>
            <a:r>
              <a:rPr lang="en-US" sz="2400" dirty="0" smtClean="0"/>
              <a:t>db</a:t>
            </a:r>
            <a:r>
              <a:rPr lang="en-US" sz="2400" dirty="0" smtClean="0"/>
              <a:t> name in the box labeled Server Name. The name you want is located to the left where we added the new database and named it new.</a:t>
            </a:r>
            <a:br>
              <a:rPr lang="en-US" sz="2400" dirty="0" smtClean="0"/>
            </a:br>
            <a:r>
              <a:rPr lang="en-US" sz="2400" dirty="0" smtClean="0"/>
              <a:t>-Now in the box labeled – Select or enter database name, enter the name of the database we created (new) and click ok</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981200"/>
            <a:ext cx="6795844" cy="4373563"/>
          </a:xfrm>
        </p:spPr>
      </p:pic>
    </p:spTree>
    <p:extLst>
      <p:ext uri="{BB962C8B-B14F-4D97-AF65-F5344CB8AC3E}">
        <p14:creationId xmlns:p14="http://schemas.microsoft.com/office/powerpoint/2010/main" val="251868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400" dirty="0" smtClean="0"/>
              <a:t>- In the next window you can see in the box at the bottom our entity will be referred to as </a:t>
            </a:r>
            <a:r>
              <a:rPr lang="en-US" sz="2400" dirty="0" smtClean="0"/>
              <a:t>newEntities</a:t>
            </a:r>
            <a:r>
              <a:rPr lang="en-US" sz="2400" dirty="0" smtClean="0"/>
              <a:t> throughout out program</a:t>
            </a:r>
            <a:br>
              <a:rPr lang="en-US" sz="2400" dirty="0" smtClean="0"/>
            </a:br>
            <a:r>
              <a:rPr lang="en-US" sz="2400" dirty="0" smtClean="0"/>
              <a:t>-Press Next then Finish on the next window</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2377" y="1600200"/>
            <a:ext cx="4279246" cy="4525963"/>
          </a:xfrm>
        </p:spPr>
      </p:pic>
    </p:spTree>
    <p:extLst>
      <p:ext uri="{BB962C8B-B14F-4D97-AF65-F5344CB8AC3E}">
        <p14:creationId xmlns:p14="http://schemas.microsoft.com/office/powerpoint/2010/main" val="26015115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078162"/>
          </a:xfrm>
        </p:spPr>
        <p:txBody>
          <a:bodyPr>
            <a:normAutofit fontScale="90000"/>
          </a:bodyPr>
          <a:lstStyle/>
          <a:p>
            <a:pPr algn="l"/>
            <a:r>
              <a:rPr lang="en-US" sz="2400" dirty="0" smtClean="0"/>
              <a:t>- Our new database will show up in the SQL Object explorer to the left</a:t>
            </a:r>
            <a:br>
              <a:rPr lang="en-US" sz="2400" dirty="0" smtClean="0"/>
            </a:br>
            <a:r>
              <a:rPr lang="en-US" sz="2400" dirty="0" smtClean="0"/>
              <a:t>- Expand the database (new) and add a table</a:t>
            </a:r>
            <a:br>
              <a:rPr lang="en-US" sz="2400" dirty="0" smtClean="0"/>
            </a:br>
            <a:r>
              <a:rPr lang="en-US" sz="2400" dirty="0" smtClean="0"/>
              <a:t>- In the table right click on id and choose add primary key (mine says remove because it is already the primary key)</a:t>
            </a:r>
            <a:br>
              <a:rPr lang="en-US" sz="2400" dirty="0" smtClean="0"/>
            </a:br>
            <a:r>
              <a:rPr lang="en-US" sz="2400" dirty="0" smtClean="0"/>
              <a:t>- Right click again on the id and choose properties, In the bottom right properties window find identity specifications and expand it.</a:t>
            </a:r>
            <a:br>
              <a:rPr lang="en-US" sz="2400" dirty="0" smtClean="0"/>
            </a:br>
            <a:r>
              <a:rPr lang="en-US" sz="2400" dirty="0" smtClean="0"/>
              <a:t>-You will see a little dropdown to the right, click it and set is Identity to true</a:t>
            </a:r>
            <a:br>
              <a:rPr lang="en-US" sz="2400" dirty="0" smtClean="0"/>
            </a:br>
            <a:r>
              <a:rPr lang="en-US" sz="2400" dirty="0" smtClean="0"/>
              <a:t>-This will ensure that every new entry has a unique id, incremented by one </a:t>
            </a:r>
            <a:br>
              <a:rPr lang="en-US" sz="2400" dirty="0" smtClean="0"/>
            </a:b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2971800"/>
            <a:ext cx="2876550" cy="235267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2971800"/>
            <a:ext cx="3467100" cy="17907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5441" y="4343400"/>
            <a:ext cx="2990850" cy="2476500"/>
          </a:xfrm>
          <a:prstGeom prst="rect">
            <a:avLst/>
          </a:prstGeom>
        </p:spPr>
      </p:pic>
    </p:spTree>
    <p:extLst>
      <p:ext uri="{BB962C8B-B14F-4D97-AF65-F5344CB8AC3E}">
        <p14:creationId xmlns:p14="http://schemas.microsoft.com/office/powerpoint/2010/main" val="38312896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229</Words>
  <Application>Microsoft Office PowerPoint</Application>
  <PresentationFormat>On-screen Show (4:3)</PresentationFormat>
  <Paragraphs>13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MVC Setting up a local database Video Tutorial 3</vt:lpstr>
      <vt:lpstr>- To get started you need to right click on your project name in the solution explorer - Right click on the name, and choose Nuget Package Manager</vt:lpstr>
      <vt:lpstr>Choose Entity Framework and install</vt:lpstr>
      <vt:lpstr>-Click on View in the top left corner and choose SQL Server Object Explorer - Expand your local db and right click on data bases and choose add new data base -Finally name your new database</vt:lpstr>
      <vt:lpstr>- Now go over to your models folder and right click, go to add, and then add a new item - In the pop up choose ADO.NET Entity Model, name it and click add</vt:lpstr>
      <vt:lpstr>- In the next pop up you will want to choose EF Designer from database and click next  - Another pop up will occur and you will want to click new connection</vt:lpstr>
      <vt:lpstr>- Now in the this pop up you need to enter in the local db name in the box labeled Server Name. The name you want is located to the left where we added the new database and named it new. -Now in the box labeled – Select or enter database name, enter the name of the database we created (new) and click ok</vt:lpstr>
      <vt:lpstr>- In the next window you can see in the box at the bottom our entity will be referred to as newEntities throughout out program -Press Next then Finish on the next window</vt:lpstr>
      <vt:lpstr>- Our new database will show up in the SQL Object explorer to the left - Expand the database (new) and add a table - In the table right click on id and choose add primary key (mine says remove because it is already the primary key) - Right click again on the id and choose properties, In the bottom right properties window find identity specifications and expand it. -You will see a little dropdown to the right, click it and set is Identity to true -This will ensure that every new entry has a unique id, incremented by one  </vt:lpstr>
      <vt:lpstr>- Next name your table, I called mine people - Add a couple columns (fName,lName,age) with the the names being nvarchar(50) and the age being an int  - Uncheck the nullable box so that all fields are required - Last click update, to update your entities. Then save all. </vt:lpstr>
      <vt:lpstr>- To see our table in our edmx file we need to go over to our models folder and double click the edmx - In the window right click and click update - A window will pop up, check tables then Finish </vt:lpstr>
      <vt:lpstr>- Finally we see our table in our edmx which means we have successfully created a database and a table within it - Make sure you click save all </vt:lpstr>
      <vt:lpstr>Here is a link to the video tutorial Video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MVC Setting up a local database</dc:title>
  <dc:creator>Chad</dc:creator>
  <cp:lastModifiedBy>Chad</cp:lastModifiedBy>
  <cp:revision>8</cp:revision>
  <dcterms:created xsi:type="dcterms:W3CDTF">2015-08-07T22:06:21Z</dcterms:created>
  <dcterms:modified xsi:type="dcterms:W3CDTF">2015-08-07T23:45:02Z</dcterms:modified>
</cp:coreProperties>
</file>