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6E16F0-53FD-48C0-9E03-5C71FD69E601}" type="datetimeFigureOut">
              <a:rPr lang="en-US" smtClean="0"/>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F6F62-097F-4129-8D69-349859762F98}" type="slidenum">
              <a:rPr lang="en-US" smtClean="0"/>
              <a:t>‹#›</a:t>
            </a:fld>
            <a:endParaRPr lang="en-US"/>
          </a:p>
        </p:txBody>
      </p:sp>
    </p:spTree>
    <p:extLst>
      <p:ext uri="{BB962C8B-B14F-4D97-AF65-F5344CB8AC3E}">
        <p14:creationId xmlns:p14="http://schemas.microsoft.com/office/powerpoint/2010/main" val="1741677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6E16F0-53FD-48C0-9E03-5C71FD69E601}" type="datetimeFigureOut">
              <a:rPr lang="en-US" smtClean="0"/>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F6F62-097F-4129-8D69-349859762F98}" type="slidenum">
              <a:rPr lang="en-US" smtClean="0"/>
              <a:t>‹#›</a:t>
            </a:fld>
            <a:endParaRPr lang="en-US"/>
          </a:p>
        </p:txBody>
      </p:sp>
    </p:spTree>
    <p:extLst>
      <p:ext uri="{BB962C8B-B14F-4D97-AF65-F5344CB8AC3E}">
        <p14:creationId xmlns:p14="http://schemas.microsoft.com/office/powerpoint/2010/main" val="3599055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6E16F0-53FD-48C0-9E03-5C71FD69E601}" type="datetimeFigureOut">
              <a:rPr lang="en-US" smtClean="0"/>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F6F62-097F-4129-8D69-349859762F98}" type="slidenum">
              <a:rPr lang="en-US" smtClean="0"/>
              <a:t>‹#›</a:t>
            </a:fld>
            <a:endParaRPr lang="en-US"/>
          </a:p>
        </p:txBody>
      </p:sp>
    </p:spTree>
    <p:extLst>
      <p:ext uri="{BB962C8B-B14F-4D97-AF65-F5344CB8AC3E}">
        <p14:creationId xmlns:p14="http://schemas.microsoft.com/office/powerpoint/2010/main" val="238593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6E16F0-53FD-48C0-9E03-5C71FD69E601}" type="datetimeFigureOut">
              <a:rPr lang="en-US" smtClean="0"/>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F6F62-097F-4129-8D69-349859762F98}" type="slidenum">
              <a:rPr lang="en-US" smtClean="0"/>
              <a:t>‹#›</a:t>
            </a:fld>
            <a:endParaRPr lang="en-US"/>
          </a:p>
        </p:txBody>
      </p:sp>
    </p:spTree>
    <p:extLst>
      <p:ext uri="{BB962C8B-B14F-4D97-AF65-F5344CB8AC3E}">
        <p14:creationId xmlns:p14="http://schemas.microsoft.com/office/powerpoint/2010/main" val="1002559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6E16F0-53FD-48C0-9E03-5C71FD69E601}" type="datetimeFigureOut">
              <a:rPr lang="en-US" smtClean="0"/>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F6F62-097F-4129-8D69-349859762F98}" type="slidenum">
              <a:rPr lang="en-US" smtClean="0"/>
              <a:t>‹#›</a:t>
            </a:fld>
            <a:endParaRPr lang="en-US"/>
          </a:p>
        </p:txBody>
      </p:sp>
    </p:spTree>
    <p:extLst>
      <p:ext uri="{BB962C8B-B14F-4D97-AF65-F5344CB8AC3E}">
        <p14:creationId xmlns:p14="http://schemas.microsoft.com/office/powerpoint/2010/main" val="1896103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6E16F0-53FD-48C0-9E03-5C71FD69E601}" type="datetimeFigureOut">
              <a:rPr lang="en-US" smtClean="0"/>
              <a:t>8/11/2015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5F6F62-097F-4129-8D69-349859762F98}" type="slidenum">
              <a:rPr lang="en-US" smtClean="0"/>
              <a:t>‹#›</a:t>
            </a:fld>
            <a:endParaRPr lang="en-US"/>
          </a:p>
        </p:txBody>
      </p:sp>
    </p:spTree>
    <p:extLst>
      <p:ext uri="{BB962C8B-B14F-4D97-AF65-F5344CB8AC3E}">
        <p14:creationId xmlns:p14="http://schemas.microsoft.com/office/powerpoint/2010/main" val="299155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6E16F0-53FD-48C0-9E03-5C71FD69E601}" type="datetimeFigureOut">
              <a:rPr lang="en-US" smtClean="0"/>
              <a:t>8/11/2015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5F6F62-097F-4129-8D69-349859762F98}" type="slidenum">
              <a:rPr lang="en-US" smtClean="0"/>
              <a:t>‹#›</a:t>
            </a:fld>
            <a:endParaRPr lang="en-US"/>
          </a:p>
        </p:txBody>
      </p:sp>
    </p:spTree>
    <p:extLst>
      <p:ext uri="{BB962C8B-B14F-4D97-AF65-F5344CB8AC3E}">
        <p14:creationId xmlns:p14="http://schemas.microsoft.com/office/powerpoint/2010/main" val="2749322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6E16F0-53FD-48C0-9E03-5C71FD69E601}" type="datetimeFigureOut">
              <a:rPr lang="en-US" smtClean="0"/>
              <a:t>8/11/2015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5F6F62-097F-4129-8D69-349859762F98}" type="slidenum">
              <a:rPr lang="en-US" smtClean="0"/>
              <a:t>‹#›</a:t>
            </a:fld>
            <a:endParaRPr lang="en-US"/>
          </a:p>
        </p:txBody>
      </p:sp>
    </p:spTree>
    <p:extLst>
      <p:ext uri="{BB962C8B-B14F-4D97-AF65-F5344CB8AC3E}">
        <p14:creationId xmlns:p14="http://schemas.microsoft.com/office/powerpoint/2010/main" val="47365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E16F0-53FD-48C0-9E03-5C71FD69E601}" type="datetimeFigureOut">
              <a:rPr lang="en-US" smtClean="0"/>
              <a:t>8/11/2015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5F6F62-097F-4129-8D69-349859762F98}" type="slidenum">
              <a:rPr lang="en-US" smtClean="0"/>
              <a:t>‹#›</a:t>
            </a:fld>
            <a:endParaRPr lang="en-US"/>
          </a:p>
        </p:txBody>
      </p:sp>
    </p:spTree>
    <p:extLst>
      <p:ext uri="{BB962C8B-B14F-4D97-AF65-F5344CB8AC3E}">
        <p14:creationId xmlns:p14="http://schemas.microsoft.com/office/powerpoint/2010/main" val="1861866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E16F0-53FD-48C0-9E03-5C71FD69E601}" type="datetimeFigureOut">
              <a:rPr lang="en-US" smtClean="0"/>
              <a:t>8/11/2015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5F6F62-097F-4129-8D69-349859762F98}" type="slidenum">
              <a:rPr lang="en-US" smtClean="0"/>
              <a:t>‹#›</a:t>
            </a:fld>
            <a:endParaRPr lang="en-US"/>
          </a:p>
        </p:txBody>
      </p:sp>
    </p:spTree>
    <p:extLst>
      <p:ext uri="{BB962C8B-B14F-4D97-AF65-F5344CB8AC3E}">
        <p14:creationId xmlns:p14="http://schemas.microsoft.com/office/powerpoint/2010/main" val="80114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E16F0-53FD-48C0-9E03-5C71FD69E601}" type="datetimeFigureOut">
              <a:rPr lang="en-US" smtClean="0"/>
              <a:t>8/11/2015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5F6F62-097F-4129-8D69-349859762F98}" type="slidenum">
              <a:rPr lang="en-US" smtClean="0"/>
              <a:t>‹#›</a:t>
            </a:fld>
            <a:endParaRPr lang="en-US"/>
          </a:p>
        </p:txBody>
      </p:sp>
    </p:spTree>
    <p:extLst>
      <p:ext uri="{BB962C8B-B14F-4D97-AF65-F5344CB8AC3E}">
        <p14:creationId xmlns:p14="http://schemas.microsoft.com/office/powerpoint/2010/main" val="378371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E16F0-53FD-48C0-9E03-5C71FD69E601}" type="datetimeFigureOut">
              <a:rPr lang="en-US" smtClean="0"/>
              <a:t>8/11/2015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5F6F62-097F-4129-8D69-349859762F98}" type="slidenum">
              <a:rPr lang="en-US" smtClean="0"/>
              <a:t>‹#›</a:t>
            </a:fld>
            <a:endParaRPr lang="en-US"/>
          </a:p>
        </p:txBody>
      </p:sp>
    </p:spTree>
    <p:extLst>
      <p:ext uri="{BB962C8B-B14F-4D97-AF65-F5344CB8AC3E}">
        <p14:creationId xmlns:p14="http://schemas.microsoft.com/office/powerpoint/2010/main" val="1398102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youtube.com/watch?v=WqCw6I3SE-Q"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data in our database</a:t>
            </a:r>
            <a:br>
              <a:rPr lang="en-US" dirty="0" smtClean="0"/>
            </a:br>
            <a:r>
              <a:rPr lang="en-US" sz="3200" dirty="0" smtClean="0">
                <a:hlinkClick r:id="rId2"/>
              </a:rPr>
              <a:t>Video</a:t>
            </a:r>
            <a:endParaRPr lang="en-US" sz="3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1527" y="3470561"/>
            <a:ext cx="4257316" cy="2895601"/>
          </a:xfrm>
          <a:prstGeom prst="rect">
            <a:avLst/>
          </a:prstGeom>
        </p:spPr>
      </p:pic>
    </p:spTree>
    <p:extLst>
      <p:ext uri="{BB962C8B-B14F-4D97-AF65-F5344CB8AC3E}">
        <p14:creationId xmlns:p14="http://schemas.microsoft.com/office/powerpoint/2010/main" val="4250578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39962"/>
          </a:xfrm>
        </p:spPr>
        <p:txBody>
          <a:bodyPr>
            <a:normAutofit fontScale="90000"/>
          </a:bodyPr>
          <a:lstStyle/>
          <a:p>
            <a:pPr algn="l"/>
            <a:r>
              <a:rPr lang="en-US" sz="2400" dirty="0" smtClean="0"/>
              <a:t>- Now lets load our project by pressing the play button at the top (mine is set to load in google)</a:t>
            </a:r>
            <a:br>
              <a:rPr lang="en-US" sz="2400" dirty="0" smtClean="0"/>
            </a:br>
            <a:r>
              <a:rPr lang="en-US" sz="2400" dirty="0" smtClean="0"/>
              <a:t>- The page will pop up on the default </a:t>
            </a:r>
            <a:r>
              <a:rPr lang="en-US" sz="2400" dirty="0" err="1" smtClean="0"/>
              <a:t>index.cshtml</a:t>
            </a:r>
            <a:r>
              <a:rPr lang="en-US" sz="2400" dirty="0" smtClean="0"/>
              <a:t> page</a:t>
            </a:r>
            <a:br>
              <a:rPr lang="en-US" sz="2400" dirty="0" smtClean="0"/>
            </a:br>
            <a:r>
              <a:rPr lang="en-US" sz="2400" dirty="0" smtClean="0"/>
              <a:t>- If you look in the App Start folder at the </a:t>
            </a:r>
            <a:r>
              <a:rPr lang="en-US" sz="2400" dirty="0" err="1" smtClean="0"/>
              <a:t>RouteConfig.cs</a:t>
            </a:r>
            <a:r>
              <a:rPr lang="en-US" sz="2400" dirty="0" smtClean="0"/>
              <a:t> class you can see within it that there is a default format used to access controller and methods ( this is auto created ) </a:t>
            </a:r>
            <a:br>
              <a:rPr lang="en-US" sz="2400" dirty="0" smtClean="0"/>
            </a:br>
            <a:r>
              <a:rPr lang="en-US" sz="2400" dirty="0" smtClean="0"/>
              <a:t>- The format is localhost/controller/method/any parameters</a:t>
            </a:r>
            <a:br>
              <a:rPr lang="en-US" sz="2400" dirty="0" smtClean="0"/>
            </a:b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09" y="3707654"/>
            <a:ext cx="9150927" cy="311571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650" y="2514600"/>
            <a:ext cx="5600700" cy="1047750"/>
          </a:xfrm>
          <a:prstGeom prst="rect">
            <a:avLst/>
          </a:prstGeom>
        </p:spPr>
      </p:pic>
    </p:spTree>
    <p:extLst>
      <p:ext uri="{BB962C8B-B14F-4D97-AF65-F5344CB8AC3E}">
        <p14:creationId xmlns:p14="http://schemas.microsoft.com/office/powerpoint/2010/main" val="3184202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87562"/>
          </a:xfrm>
        </p:spPr>
        <p:txBody>
          <a:bodyPr>
            <a:normAutofit/>
          </a:bodyPr>
          <a:lstStyle/>
          <a:p>
            <a:pPr algn="l"/>
            <a:r>
              <a:rPr lang="en-US" sz="2400" dirty="0" smtClean="0"/>
              <a:t>- So in our </a:t>
            </a:r>
            <a:r>
              <a:rPr lang="en-US" sz="2400" dirty="0" err="1" smtClean="0"/>
              <a:t>url</a:t>
            </a:r>
            <a:r>
              <a:rPr lang="en-US" sz="2400" dirty="0" smtClean="0"/>
              <a:t> we want to type in </a:t>
            </a:r>
            <a:r>
              <a:rPr lang="en-US" sz="2400" dirty="0" err="1" smtClean="0"/>
              <a:t>yourlocalhost</a:t>
            </a:r>
            <a:r>
              <a:rPr lang="en-US" sz="2400" dirty="0" smtClean="0"/>
              <a:t>/Home/Practice</a:t>
            </a:r>
            <a:br>
              <a:rPr lang="en-US" sz="2400" dirty="0" smtClean="0"/>
            </a:br>
            <a:r>
              <a:rPr lang="en-US" sz="2400" dirty="0" smtClean="0"/>
              <a:t>- Remember, our practice method will return the view </a:t>
            </a:r>
            <a:r>
              <a:rPr lang="en-US" sz="2400" dirty="0" err="1" smtClean="0"/>
              <a:t>practice.cshtml</a:t>
            </a:r>
            <a:r>
              <a:rPr lang="en-US" sz="2400" dirty="0" smtClean="0"/>
              <a:t> that we created </a:t>
            </a:r>
            <a:r>
              <a:rPr lang="en-US" sz="2400" dirty="0" err="1" smtClean="0"/>
              <a:t>containg</a:t>
            </a:r>
            <a:r>
              <a:rPr lang="en-US" sz="2400" dirty="0" smtClean="0"/>
              <a:t> our button and inputs</a:t>
            </a:r>
            <a:endParaRPr lang="en-US" sz="2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3505200"/>
            <a:ext cx="7824194" cy="1337469"/>
          </a:xfrm>
        </p:spPr>
      </p:pic>
    </p:spTree>
    <p:extLst>
      <p:ext uri="{BB962C8B-B14F-4D97-AF65-F5344CB8AC3E}">
        <p14:creationId xmlns:p14="http://schemas.microsoft.com/office/powerpoint/2010/main" val="2198760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a:bodyPr>
          <a:lstStyle/>
          <a:p>
            <a:pPr algn="l"/>
            <a:r>
              <a:rPr lang="en-US" sz="2400" dirty="0" smtClean="0"/>
              <a:t>- Lets hit F12 to bring up our dev tools and set a break point on out $.post</a:t>
            </a:r>
            <a:br>
              <a:rPr lang="en-US" sz="2400" dirty="0" smtClean="0"/>
            </a:br>
            <a:r>
              <a:rPr lang="en-US" sz="2400" dirty="0" smtClean="0"/>
              <a:t>- Enter in some values into the inputs and press create</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362200"/>
            <a:ext cx="7730952" cy="4267200"/>
          </a:xfrm>
        </p:spPr>
      </p:pic>
    </p:spTree>
    <p:extLst>
      <p:ext uri="{BB962C8B-B14F-4D97-AF65-F5344CB8AC3E}">
        <p14:creationId xmlns:p14="http://schemas.microsoft.com/office/powerpoint/2010/main" val="1628185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a:bodyPr>
          <a:lstStyle/>
          <a:p>
            <a:pPr algn="l"/>
            <a:r>
              <a:rPr lang="en-US" sz="2000" dirty="0" smtClean="0"/>
              <a:t>- As we can see, when we hit the break point the value of our </a:t>
            </a:r>
            <a:r>
              <a:rPr lang="en-US" sz="2000" dirty="0" err="1" smtClean="0"/>
              <a:t>var</a:t>
            </a:r>
            <a:r>
              <a:rPr lang="en-US" sz="2000" dirty="0" smtClean="0"/>
              <a:t> model are shown to the right of it.</a:t>
            </a:r>
            <a:br>
              <a:rPr lang="en-US" sz="2000" dirty="0" smtClean="0"/>
            </a:br>
            <a:r>
              <a:rPr lang="en-US" sz="2000" dirty="0" smtClean="0"/>
              <a:t>- This is a great way to make sure we are getting the correct values</a:t>
            </a:r>
            <a:br>
              <a:rPr lang="en-US" sz="2000" dirty="0" smtClean="0"/>
            </a:br>
            <a:r>
              <a:rPr lang="en-US" sz="2000" dirty="0" smtClean="0"/>
              <a:t>- We can hit the continue button at the top and see that our alert pops up, which is a good sign that our $.post worked </a:t>
            </a:r>
            <a:r>
              <a:rPr lang="en-US" sz="2000" dirty="0" err="1" smtClean="0"/>
              <a:t>corectly</a:t>
            </a:r>
            <a:r>
              <a:rPr lang="en-US" sz="2000" dirty="0" smtClean="0"/>
              <a:t> </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4600" y="3505200"/>
            <a:ext cx="2495550" cy="11144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286000"/>
            <a:ext cx="5895395" cy="4191000"/>
          </a:xfrm>
          <a:prstGeom prst="rect">
            <a:avLst/>
          </a:prstGeom>
        </p:spPr>
      </p:pic>
    </p:spTree>
    <p:extLst>
      <p:ext uri="{BB962C8B-B14F-4D97-AF65-F5344CB8AC3E}">
        <p14:creationId xmlns:p14="http://schemas.microsoft.com/office/powerpoint/2010/main" val="1631705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39962"/>
          </a:xfrm>
        </p:spPr>
        <p:txBody>
          <a:bodyPr>
            <a:normAutofit fontScale="90000"/>
          </a:bodyPr>
          <a:lstStyle/>
          <a:p>
            <a:pPr algn="l"/>
            <a:r>
              <a:rPr lang="en-US" sz="2400" dirty="0" smtClean="0"/>
              <a:t>- Now lets go back to our code and in our SQL Server Object Explorer, expand your local </a:t>
            </a:r>
            <a:r>
              <a:rPr lang="en-US" sz="2400" dirty="0" err="1" smtClean="0"/>
              <a:t>db</a:t>
            </a:r>
            <a:r>
              <a:rPr lang="en-US" sz="2400" dirty="0" smtClean="0"/>
              <a:t>, expand the Databases folder within it, expand the </a:t>
            </a:r>
            <a:r>
              <a:rPr lang="en-US" sz="2400" dirty="0" err="1" smtClean="0"/>
              <a:t>databse</a:t>
            </a:r>
            <a:r>
              <a:rPr lang="en-US" sz="2400" dirty="0" smtClean="0"/>
              <a:t> you are working in, then the tables folder within that.</a:t>
            </a:r>
            <a:br>
              <a:rPr lang="en-US" sz="2400" dirty="0" smtClean="0"/>
            </a:br>
            <a:r>
              <a:rPr lang="en-US" sz="2400" dirty="0" smtClean="0"/>
              <a:t>- In the tables folder you will see your </a:t>
            </a:r>
            <a:r>
              <a:rPr lang="en-US" sz="2400" dirty="0" err="1" smtClean="0"/>
              <a:t>dbo</a:t>
            </a:r>
            <a:r>
              <a:rPr lang="en-US" sz="2400" dirty="0" smtClean="0"/>
              <a:t> file, which is the table we created previously, right click on that and click View Data to see if created any new data</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9400" y="2514600"/>
            <a:ext cx="3657600" cy="4514249"/>
          </a:xfrm>
        </p:spPr>
      </p:pic>
    </p:spTree>
    <p:extLst>
      <p:ext uri="{BB962C8B-B14F-4D97-AF65-F5344CB8AC3E}">
        <p14:creationId xmlns:p14="http://schemas.microsoft.com/office/powerpoint/2010/main" val="1601071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a:bodyPr>
          <a:lstStyle/>
          <a:p>
            <a:pPr algn="l"/>
            <a:r>
              <a:rPr lang="en-US" sz="2400" dirty="0" smtClean="0"/>
              <a:t>- At first you will see that there is no data at first, click the refresh button to update the table</a:t>
            </a:r>
            <a:br>
              <a:rPr lang="en-US" sz="2400" dirty="0" smtClean="0"/>
            </a:br>
            <a:r>
              <a:rPr lang="en-US" sz="2400" dirty="0" smtClean="0"/>
              <a:t>- Now you can see you newly created data!</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58" y="2209800"/>
            <a:ext cx="8995648" cy="134858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763206"/>
            <a:ext cx="8883546" cy="1818444"/>
          </a:xfrm>
          <a:prstGeom prst="rect">
            <a:avLst/>
          </a:prstGeom>
        </p:spPr>
      </p:pic>
    </p:spTree>
    <p:extLst>
      <p:ext uri="{BB962C8B-B14F-4D97-AF65-F5344CB8AC3E}">
        <p14:creationId xmlns:p14="http://schemas.microsoft.com/office/powerpoint/2010/main" val="823624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40362"/>
          </a:xfrm>
        </p:spPr>
        <p:txBody>
          <a:bodyPr/>
          <a:lstStyle/>
          <a:p>
            <a:r>
              <a:rPr lang="en-US" dirty="0" smtClean="0"/>
              <a:t>Congrats!!!</a:t>
            </a:r>
            <a:br>
              <a:rPr lang="en-US" dirty="0" smtClean="0"/>
            </a:br>
            <a:r>
              <a:rPr lang="en-US" dirty="0" smtClean="0"/>
              <a:t>You have a working MVC project that creates data in your local </a:t>
            </a:r>
            <a:r>
              <a:rPr lang="en-US" dirty="0" err="1" smtClean="0"/>
              <a:t>db</a:t>
            </a:r>
            <a:endParaRPr lang="en-US" dirty="0"/>
          </a:p>
        </p:txBody>
      </p:sp>
    </p:spTree>
    <p:extLst>
      <p:ext uri="{BB962C8B-B14F-4D97-AF65-F5344CB8AC3E}">
        <p14:creationId xmlns:p14="http://schemas.microsoft.com/office/powerpoint/2010/main" val="14951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92362"/>
          </a:xfrm>
        </p:spPr>
        <p:txBody>
          <a:bodyPr>
            <a:normAutofit/>
          </a:bodyPr>
          <a:lstStyle/>
          <a:p>
            <a:pPr algn="l"/>
            <a:r>
              <a:rPr lang="en-US" sz="2400" dirty="0" smtClean="0"/>
              <a:t>-First thing we are going to do is add a new view where we can enter information into inputs.</a:t>
            </a:r>
            <a:br>
              <a:rPr lang="en-US" sz="2400" dirty="0" smtClean="0"/>
            </a:br>
            <a:r>
              <a:rPr lang="en-US" sz="2400" dirty="0" smtClean="0"/>
              <a:t>-To do this we want to expand our views folder, right click on the home folder, go to add then choose view.</a:t>
            </a:r>
            <a:br>
              <a:rPr lang="en-US" sz="2400" dirty="0" smtClean="0"/>
            </a:br>
            <a:r>
              <a:rPr lang="en-US" sz="2400" dirty="0" smtClean="0"/>
              <a:t>- In the window that comes up we want to name our view </a:t>
            </a:r>
            <a:r>
              <a:rPr lang="en-US" sz="2400" dirty="0" err="1" smtClean="0"/>
              <a:t>Practice.cshtml</a:t>
            </a:r>
            <a:r>
              <a:rPr lang="en-US" sz="2400" dirty="0" smtClean="0"/>
              <a:t> and click add</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3121072"/>
            <a:ext cx="4961943" cy="2895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3458944"/>
            <a:ext cx="3695700" cy="2289128"/>
          </a:xfrm>
          <a:prstGeom prst="rect">
            <a:avLst/>
          </a:prstGeom>
        </p:spPr>
      </p:pic>
    </p:spTree>
    <p:extLst>
      <p:ext uri="{BB962C8B-B14F-4D97-AF65-F5344CB8AC3E}">
        <p14:creationId xmlns:p14="http://schemas.microsoft.com/office/powerpoint/2010/main" val="2179765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981200"/>
          </a:xfrm>
        </p:spPr>
        <p:txBody>
          <a:bodyPr>
            <a:normAutofit fontScale="90000"/>
          </a:bodyPr>
          <a:lstStyle/>
          <a:p>
            <a:pPr algn="l"/>
            <a:r>
              <a:rPr lang="en-US" sz="2400" dirty="0" smtClean="0"/>
              <a:t>-On our </a:t>
            </a:r>
            <a:r>
              <a:rPr lang="en-US" sz="2400" dirty="0" err="1" smtClean="0"/>
              <a:t>Practice.cshtml</a:t>
            </a:r>
            <a:r>
              <a:rPr lang="en-US" sz="2400" dirty="0" smtClean="0"/>
              <a:t> page we are going to create a label and input for each of the following: First name, last name, age.</a:t>
            </a:r>
            <a:br>
              <a:rPr lang="en-US" sz="2400" dirty="0" smtClean="0"/>
            </a:br>
            <a:r>
              <a:rPr lang="en-US" sz="2400" dirty="0" smtClean="0"/>
              <a:t>- on each input we are going to want a id so we can access the values from our </a:t>
            </a:r>
            <a:r>
              <a:rPr lang="en-US" sz="2400" dirty="0" err="1" smtClean="0"/>
              <a:t>javascript</a:t>
            </a:r>
            <a:r>
              <a:rPr lang="en-US" sz="2400" dirty="0" smtClean="0"/>
              <a:t>.</a:t>
            </a:r>
            <a:br>
              <a:rPr lang="en-US" sz="2400" dirty="0" smtClean="0"/>
            </a:br>
            <a:r>
              <a:rPr lang="en-US" sz="2400" dirty="0" smtClean="0"/>
              <a:t>- These id’s will be </a:t>
            </a:r>
            <a:r>
              <a:rPr lang="en-US" sz="2400" dirty="0" err="1" smtClean="0"/>
              <a:t>fname</a:t>
            </a:r>
            <a:r>
              <a:rPr lang="en-US" sz="2400" dirty="0" smtClean="0"/>
              <a:t>, </a:t>
            </a:r>
            <a:r>
              <a:rPr lang="en-US" sz="2400" dirty="0" err="1" smtClean="0"/>
              <a:t>lname</a:t>
            </a:r>
            <a:r>
              <a:rPr lang="en-US" sz="2400" dirty="0" smtClean="0"/>
              <a:t>, age respectively  </a:t>
            </a:r>
            <a:br>
              <a:rPr lang="en-US" sz="2400" dirty="0" smtClean="0"/>
            </a:br>
            <a:r>
              <a:rPr lang="en-US" sz="2400" dirty="0" smtClean="0"/>
              <a:t>- We will also add a Create button with an id = </a:t>
            </a:r>
            <a:r>
              <a:rPr lang="en-US" sz="2400" dirty="0" err="1" smtClean="0"/>
              <a:t>createPerson</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62200"/>
            <a:ext cx="7210425" cy="4417454"/>
          </a:xfrm>
        </p:spPr>
      </p:pic>
    </p:spTree>
    <p:extLst>
      <p:ext uri="{BB962C8B-B14F-4D97-AF65-F5344CB8AC3E}">
        <p14:creationId xmlns:p14="http://schemas.microsoft.com/office/powerpoint/2010/main" val="1496456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2209800"/>
          </a:xfrm>
        </p:spPr>
        <p:txBody>
          <a:bodyPr>
            <a:normAutofit fontScale="90000"/>
          </a:bodyPr>
          <a:lstStyle/>
          <a:p>
            <a:pPr algn="l"/>
            <a:r>
              <a:rPr lang="en-US" sz="2400" dirty="0" smtClean="0"/>
              <a:t>- Now we need to create our script for handling these inputs and our Create button</a:t>
            </a:r>
            <a:br>
              <a:rPr lang="en-US" sz="2400" dirty="0" smtClean="0"/>
            </a:br>
            <a:r>
              <a:rPr lang="en-US" sz="2400" dirty="0" smtClean="0"/>
              <a:t>- We need to go over to our scripts folder, right click on it, go to add and add new item.</a:t>
            </a:r>
            <a:br>
              <a:rPr lang="en-US" sz="2400" dirty="0" smtClean="0"/>
            </a:br>
            <a:r>
              <a:rPr lang="en-US" sz="2400" dirty="0" smtClean="0"/>
              <a:t>- We will choose </a:t>
            </a:r>
            <a:r>
              <a:rPr lang="en-US" sz="2400" dirty="0" err="1" smtClean="0"/>
              <a:t>javascript</a:t>
            </a:r>
            <a:r>
              <a:rPr lang="en-US" sz="2400" dirty="0" smtClean="0"/>
              <a:t> for the type of file and name it Practice.js</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362200"/>
            <a:ext cx="5467350" cy="202523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583" y="3449599"/>
            <a:ext cx="4946417" cy="3408401"/>
          </a:xfrm>
          <a:prstGeom prst="rect">
            <a:avLst/>
          </a:prstGeom>
        </p:spPr>
      </p:pic>
    </p:spTree>
    <p:extLst>
      <p:ext uri="{BB962C8B-B14F-4D97-AF65-F5344CB8AC3E}">
        <p14:creationId xmlns:p14="http://schemas.microsoft.com/office/powerpoint/2010/main" val="916034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39962"/>
          </a:xfrm>
        </p:spPr>
        <p:txBody>
          <a:bodyPr>
            <a:normAutofit fontScale="90000"/>
          </a:bodyPr>
          <a:lstStyle/>
          <a:p>
            <a:pPr algn="l"/>
            <a:r>
              <a:rPr lang="en-US" sz="2400" dirty="0" smtClean="0"/>
              <a:t>- In this </a:t>
            </a:r>
            <a:r>
              <a:rPr lang="en-US" sz="2400" dirty="0" err="1" smtClean="0"/>
              <a:t>javascript</a:t>
            </a:r>
            <a:r>
              <a:rPr lang="en-US" sz="2400" dirty="0" smtClean="0"/>
              <a:t> file we are going to wrap everything in a self invoking function.</a:t>
            </a:r>
            <a:br>
              <a:rPr lang="en-US" sz="2400" dirty="0" smtClean="0"/>
            </a:br>
            <a:r>
              <a:rPr lang="en-US" sz="2400" dirty="0" smtClean="0"/>
              <a:t>- We are going to pass the function a variable person</a:t>
            </a:r>
            <a:br>
              <a:rPr lang="en-US" sz="2400" dirty="0" smtClean="0"/>
            </a:br>
            <a:r>
              <a:rPr lang="en-US" sz="2400" dirty="0" smtClean="0"/>
              <a:t>- In the parenthesis at the bottom of the page we pass our navigation property that we created in our previous tutorial</a:t>
            </a:r>
            <a:br>
              <a:rPr lang="en-US" sz="2400" dirty="0" smtClean="0"/>
            </a:br>
            <a:r>
              <a:rPr lang="en-US" sz="2400" dirty="0" smtClean="0"/>
              <a:t>- This navigation property, if you remember, is basically a path to the home controller.</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819400"/>
            <a:ext cx="7518200" cy="3885406"/>
          </a:xfrm>
        </p:spPr>
      </p:pic>
    </p:spTree>
    <p:extLst>
      <p:ext uri="{BB962C8B-B14F-4D97-AF65-F5344CB8AC3E}">
        <p14:creationId xmlns:p14="http://schemas.microsoft.com/office/powerpoint/2010/main" val="1484096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535362"/>
          </a:xfrm>
        </p:spPr>
        <p:txBody>
          <a:bodyPr>
            <a:normAutofit/>
          </a:bodyPr>
          <a:lstStyle/>
          <a:p>
            <a:pPr algn="l"/>
            <a:r>
              <a:rPr lang="en-US" sz="1600" dirty="0" smtClean="0"/>
              <a:t>- Next we create a function that loads on document ready: $(function (){})</a:t>
            </a:r>
            <a:br>
              <a:rPr lang="en-US" sz="1600" dirty="0" smtClean="0"/>
            </a:br>
            <a:r>
              <a:rPr lang="en-US" sz="1600" dirty="0" smtClean="0"/>
              <a:t>- Within that function we will create a function that has a click event listener, which is listening for the user to click our Create button.</a:t>
            </a:r>
            <a:br>
              <a:rPr lang="en-US" sz="1600" dirty="0" smtClean="0"/>
            </a:br>
            <a:r>
              <a:rPr lang="en-US" sz="1600" dirty="0" smtClean="0"/>
              <a:t>- Now, in the create function we build a object called model</a:t>
            </a:r>
            <a:br>
              <a:rPr lang="en-US" sz="1600" dirty="0" smtClean="0"/>
            </a:br>
            <a:r>
              <a:rPr lang="en-US" sz="1600" dirty="0" smtClean="0"/>
              <a:t>- We set some attributes for </a:t>
            </a:r>
            <a:r>
              <a:rPr lang="en-US" sz="1600" dirty="0" err="1" smtClean="0"/>
              <a:t>fName</a:t>
            </a:r>
            <a:r>
              <a:rPr lang="en-US" sz="1600" dirty="0" smtClean="0"/>
              <a:t>, </a:t>
            </a:r>
            <a:r>
              <a:rPr lang="en-US" sz="1600" dirty="0" err="1" smtClean="0"/>
              <a:t>lName</a:t>
            </a:r>
            <a:r>
              <a:rPr lang="en-US" sz="1600" dirty="0" smtClean="0"/>
              <a:t>, and age equal to the value within the inputs with the id’s we created earlier.</a:t>
            </a:r>
            <a:br>
              <a:rPr lang="en-US" sz="1600" dirty="0" smtClean="0"/>
            </a:br>
            <a:r>
              <a:rPr lang="en-US" sz="1600" dirty="0" smtClean="0"/>
              <a:t>- After the model is built a $.post (using Ajax) is performed </a:t>
            </a:r>
            <a:br>
              <a:rPr lang="en-US" sz="1600" dirty="0" smtClean="0"/>
            </a:br>
            <a:r>
              <a:rPr lang="en-US" sz="1600" dirty="0" smtClean="0"/>
              <a:t>- As you can see we use person (which stands for our Home controller)</a:t>
            </a:r>
            <a:br>
              <a:rPr lang="en-US" sz="1600" dirty="0" smtClean="0"/>
            </a:br>
            <a:r>
              <a:rPr lang="en-US" sz="1600" dirty="0" smtClean="0"/>
              <a:t>- We access the method Create in our home controller just by saying </a:t>
            </a:r>
            <a:r>
              <a:rPr lang="en-US" sz="1600" dirty="0" err="1" smtClean="0"/>
              <a:t>person.Create</a:t>
            </a:r>
            <a:r>
              <a:rPr lang="en-US" sz="1600" dirty="0" smtClean="0"/>
              <a:t/>
            </a:r>
            <a:br>
              <a:rPr lang="en-US" sz="1600" dirty="0" smtClean="0"/>
            </a:br>
            <a:r>
              <a:rPr lang="en-US" sz="1600" dirty="0" smtClean="0"/>
              <a:t>- We perform a </a:t>
            </a:r>
            <a:r>
              <a:rPr lang="en-US" sz="1600" dirty="0" err="1" smtClean="0"/>
              <a:t>JSON.stringify</a:t>
            </a:r>
            <a:r>
              <a:rPr lang="en-US" sz="1600" dirty="0" smtClean="0"/>
              <a:t> on the data we pass to format it correctly and assign our variable model to model, which represents the actual model we created in a previous tutorial</a:t>
            </a:r>
            <a:br>
              <a:rPr lang="en-US" sz="1600" dirty="0" smtClean="0"/>
            </a:br>
            <a:r>
              <a:rPr lang="en-US" sz="1600" dirty="0" smtClean="0"/>
              <a:t>-Finally when this is done a function will be passed the result and an alert should occur</a:t>
            </a:r>
            <a:endParaRPr lang="en-US" sz="1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3276600"/>
            <a:ext cx="6929954" cy="3581400"/>
          </a:xfrm>
        </p:spPr>
      </p:pic>
    </p:spTree>
    <p:extLst>
      <p:ext uri="{BB962C8B-B14F-4D97-AF65-F5344CB8AC3E}">
        <p14:creationId xmlns:p14="http://schemas.microsoft.com/office/powerpoint/2010/main" val="1554027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39962"/>
          </a:xfrm>
        </p:spPr>
        <p:txBody>
          <a:bodyPr>
            <a:normAutofit/>
          </a:bodyPr>
          <a:lstStyle/>
          <a:p>
            <a:pPr algn="l"/>
            <a:r>
              <a:rPr lang="en-US" sz="2400" dirty="0" smtClean="0"/>
              <a:t>- Now we need to go back over to our </a:t>
            </a:r>
            <a:r>
              <a:rPr lang="en-US" sz="2400" dirty="0" err="1" smtClean="0"/>
              <a:t>Practice.cshtml</a:t>
            </a:r>
            <a:r>
              <a:rPr lang="en-US" sz="2400" dirty="0" smtClean="0"/>
              <a:t> file and make sure at the bottom we render our script that we just created.</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981200"/>
            <a:ext cx="7202757" cy="4672806"/>
          </a:xfrm>
        </p:spPr>
      </p:pic>
    </p:spTree>
    <p:extLst>
      <p:ext uri="{BB962C8B-B14F-4D97-AF65-F5344CB8AC3E}">
        <p14:creationId xmlns:p14="http://schemas.microsoft.com/office/powerpoint/2010/main" val="1583937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16162"/>
          </a:xfrm>
        </p:spPr>
        <p:txBody>
          <a:bodyPr>
            <a:normAutofit/>
          </a:bodyPr>
          <a:lstStyle/>
          <a:p>
            <a:pPr algn="l"/>
            <a:r>
              <a:rPr lang="en-US" sz="2400" dirty="0" smtClean="0"/>
              <a:t>- Going over to our home controller, the first thing we need to do is add using Practice2.Models to our </a:t>
            </a:r>
            <a:r>
              <a:rPr lang="en-US" sz="2400" dirty="0" err="1" smtClean="0"/>
              <a:t>usings</a:t>
            </a:r>
            <a:r>
              <a:rPr lang="en-US" sz="2400" dirty="0" smtClean="0"/>
              <a:t/>
            </a:r>
            <a:br>
              <a:rPr lang="en-US" sz="2400" dirty="0" smtClean="0"/>
            </a:br>
            <a:r>
              <a:rPr lang="en-US" sz="2400" dirty="0" smtClean="0"/>
              <a:t>-We need this so we can use our </a:t>
            </a:r>
            <a:r>
              <a:rPr lang="en-US" sz="2400" dirty="0" err="1" smtClean="0"/>
              <a:t>PeopleModel</a:t>
            </a:r>
            <a:r>
              <a:rPr lang="en-US" sz="2400" dirty="0" smtClean="0"/>
              <a:t> and </a:t>
            </a:r>
            <a:r>
              <a:rPr lang="en-US" sz="2400" dirty="0" err="1" smtClean="0"/>
              <a:t>JsonResponse</a:t>
            </a:r>
            <a:r>
              <a:rPr lang="en-US" sz="2400" dirty="0" smtClean="0"/>
              <a:t> that we created in the previous video</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362200"/>
            <a:ext cx="6526502" cy="4726802"/>
          </a:xfrm>
        </p:spPr>
      </p:pic>
    </p:spTree>
    <p:extLst>
      <p:ext uri="{BB962C8B-B14F-4D97-AF65-F5344CB8AC3E}">
        <p14:creationId xmlns:p14="http://schemas.microsoft.com/office/powerpoint/2010/main" val="1397698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0962"/>
          </a:xfrm>
        </p:spPr>
        <p:txBody>
          <a:bodyPr>
            <a:noAutofit/>
          </a:bodyPr>
          <a:lstStyle/>
          <a:p>
            <a:pPr algn="l"/>
            <a:r>
              <a:rPr lang="en-US" sz="1400" dirty="0" smtClean="0"/>
              <a:t>- Now in our Home controller we build our create method</a:t>
            </a:r>
            <a:br>
              <a:rPr lang="en-US" sz="1400" dirty="0" smtClean="0"/>
            </a:br>
            <a:r>
              <a:rPr lang="en-US" sz="1400" dirty="0" smtClean="0"/>
              <a:t>- We start by making it public and it will return a </a:t>
            </a:r>
            <a:r>
              <a:rPr lang="en-US" sz="1400" dirty="0" err="1" smtClean="0"/>
              <a:t>JsonResponse</a:t>
            </a:r>
            <a:r>
              <a:rPr lang="en-US" sz="1400" dirty="0" smtClean="0"/>
              <a:t>&lt;Person&gt;, this is followed by the name of the method Create</a:t>
            </a:r>
            <a:br>
              <a:rPr lang="en-US" sz="1400" dirty="0" smtClean="0"/>
            </a:br>
            <a:r>
              <a:rPr lang="en-US" sz="1400" dirty="0" smtClean="0"/>
              <a:t>- For parameters we are passing a </a:t>
            </a:r>
            <a:r>
              <a:rPr lang="en-US" sz="1400" dirty="0" err="1" smtClean="0"/>
              <a:t>PeopleModel</a:t>
            </a:r>
            <a:r>
              <a:rPr lang="en-US" sz="1400" dirty="0" smtClean="0"/>
              <a:t> called model, if you recall from the </a:t>
            </a:r>
            <a:r>
              <a:rPr lang="en-US" sz="1400" dirty="0" err="1" smtClean="0"/>
              <a:t>javascript</a:t>
            </a:r>
            <a:r>
              <a:rPr lang="en-US" sz="1400" dirty="0" smtClean="0"/>
              <a:t/>
            </a:r>
            <a:br>
              <a:rPr lang="en-US" sz="1400" dirty="0" smtClean="0"/>
            </a:br>
            <a:r>
              <a:rPr lang="en-US" sz="1400" dirty="0" smtClean="0"/>
              <a:t>- In the method we start by create a </a:t>
            </a:r>
            <a:r>
              <a:rPr lang="en-US" sz="1400" dirty="0" err="1" smtClean="0"/>
              <a:t>var</a:t>
            </a:r>
            <a:r>
              <a:rPr lang="en-US" sz="1400" dirty="0" smtClean="0"/>
              <a:t> result and making equal to a new </a:t>
            </a:r>
            <a:r>
              <a:rPr lang="en-US" sz="1400" dirty="0" err="1" smtClean="0"/>
              <a:t>JsonResponse</a:t>
            </a:r>
            <a:r>
              <a:rPr lang="en-US" sz="1400" dirty="0" smtClean="0"/>
              <a:t>&lt;Person&gt;</a:t>
            </a:r>
            <a:br>
              <a:rPr lang="en-US" sz="1400" dirty="0" smtClean="0"/>
            </a:br>
            <a:r>
              <a:rPr lang="en-US" sz="1400" dirty="0" smtClean="0"/>
              <a:t>- Next we create the </a:t>
            </a:r>
            <a:r>
              <a:rPr lang="en-US" sz="1400" dirty="0" err="1" smtClean="0"/>
              <a:t>var</a:t>
            </a:r>
            <a:r>
              <a:rPr lang="en-US" sz="1400" dirty="0" smtClean="0"/>
              <a:t> </a:t>
            </a:r>
            <a:r>
              <a:rPr lang="en-US" sz="1400" dirty="0" err="1" smtClean="0"/>
              <a:t>db</a:t>
            </a:r>
            <a:r>
              <a:rPr lang="en-US" sz="1400" dirty="0" smtClean="0"/>
              <a:t> to refer to our database</a:t>
            </a:r>
            <a:br>
              <a:rPr lang="en-US" sz="1400" dirty="0" smtClean="0"/>
            </a:br>
            <a:r>
              <a:rPr lang="en-US" sz="1400" dirty="0" smtClean="0"/>
              <a:t>- Then we check if model is null and if it is not we create a </a:t>
            </a:r>
            <a:r>
              <a:rPr lang="en-US" sz="1400" dirty="0" err="1" smtClean="0"/>
              <a:t>var</a:t>
            </a:r>
            <a:r>
              <a:rPr lang="en-US" sz="1400" dirty="0" smtClean="0"/>
              <a:t> entity equal to a new Person()</a:t>
            </a:r>
            <a:br>
              <a:rPr lang="en-US" sz="1400" dirty="0" smtClean="0"/>
            </a:br>
            <a:r>
              <a:rPr lang="en-US" sz="1400" dirty="0" smtClean="0"/>
              <a:t>- Now entity will have all the attributes we created for a Person (</a:t>
            </a:r>
            <a:r>
              <a:rPr lang="en-US" sz="1400" dirty="0" err="1" smtClean="0"/>
              <a:t>fName,lName</a:t>
            </a:r>
            <a:r>
              <a:rPr lang="en-US" sz="1400" dirty="0" smtClean="0"/>
              <a:t>, age)</a:t>
            </a:r>
            <a:br>
              <a:rPr lang="en-US" sz="1400" dirty="0" smtClean="0"/>
            </a:br>
            <a:r>
              <a:rPr lang="en-US" sz="1400" dirty="0" smtClean="0"/>
              <a:t>- So we assign </a:t>
            </a:r>
            <a:r>
              <a:rPr lang="en-US" sz="1400" dirty="0" err="1" smtClean="0"/>
              <a:t>entity.fName</a:t>
            </a:r>
            <a:r>
              <a:rPr lang="en-US" sz="1400" dirty="0" smtClean="0"/>
              <a:t> = </a:t>
            </a:r>
            <a:r>
              <a:rPr lang="en-US" sz="1400" dirty="0" err="1" smtClean="0"/>
              <a:t>model.fName</a:t>
            </a:r>
            <a:r>
              <a:rPr lang="en-US" sz="1400" dirty="0" smtClean="0"/>
              <a:t> (If you recall we made our </a:t>
            </a:r>
            <a:r>
              <a:rPr lang="en-US" sz="1400" dirty="0" err="1" smtClean="0"/>
              <a:t>var</a:t>
            </a:r>
            <a:r>
              <a:rPr lang="en-US" sz="1400" dirty="0" smtClean="0"/>
              <a:t> model with all the same attributes), </a:t>
            </a:r>
            <a:r>
              <a:rPr lang="en-US" sz="1400" dirty="0" err="1" smtClean="0"/>
              <a:t>entity.lNAme</a:t>
            </a:r>
            <a:r>
              <a:rPr lang="en-US" sz="1400" dirty="0" smtClean="0"/>
              <a:t> = </a:t>
            </a:r>
            <a:r>
              <a:rPr lang="en-US" sz="1400" dirty="0" err="1" smtClean="0"/>
              <a:t>model.lName</a:t>
            </a:r>
            <a:r>
              <a:rPr lang="en-US" sz="1400" dirty="0" smtClean="0"/>
              <a:t> … etc.</a:t>
            </a:r>
            <a:br>
              <a:rPr lang="en-US" sz="1400" dirty="0" smtClean="0"/>
            </a:br>
            <a:r>
              <a:rPr lang="en-US" sz="1400" dirty="0" smtClean="0"/>
              <a:t>- After assigning all properties we Add entity to our Person </a:t>
            </a:r>
            <a:r>
              <a:rPr lang="en-US" sz="1400" dirty="0" err="1" smtClean="0"/>
              <a:t>db</a:t>
            </a:r>
            <a:r>
              <a:rPr lang="en-US" sz="1400" dirty="0" smtClean="0"/>
              <a:t/>
            </a:r>
            <a:br>
              <a:rPr lang="en-US" sz="1400" dirty="0" smtClean="0"/>
            </a:br>
            <a:r>
              <a:rPr lang="en-US" sz="1400" dirty="0" smtClean="0"/>
              <a:t>-Then create a </a:t>
            </a:r>
            <a:r>
              <a:rPr lang="en-US" sz="1400" dirty="0" err="1" smtClean="0"/>
              <a:t>result.successful</a:t>
            </a:r>
            <a:r>
              <a:rPr lang="en-US" sz="1400" dirty="0" smtClean="0"/>
              <a:t> using our </a:t>
            </a:r>
            <a:r>
              <a:rPr lang="en-US" sz="1400" dirty="0" err="1" smtClean="0"/>
              <a:t>JsonResponse</a:t>
            </a:r>
            <a:r>
              <a:rPr lang="en-US" sz="1400" dirty="0" smtClean="0"/>
              <a:t> class with a message = “Worked!”</a:t>
            </a:r>
            <a:br>
              <a:rPr lang="en-US" sz="1400" dirty="0" smtClean="0"/>
            </a:br>
            <a:r>
              <a:rPr lang="en-US" sz="1400" dirty="0" smtClean="0"/>
              <a:t>-Lastly we save the changes to our </a:t>
            </a:r>
            <a:r>
              <a:rPr lang="en-US" sz="1400" dirty="0" err="1" smtClean="0"/>
              <a:t>db</a:t>
            </a:r>
            <a:r>
              <a:rPr lang="en-US" sz="1400" dirty="0" smtClean="0"/>
              <a:t> and end the method with:  return result;</a:t>
            </a:r>
            <a:br>
              <a:rPr lang="en-US" sz="1400" dirty="0" smtClean="0"/>
            </a:br>
            <a:r>
              <a:rPr lang="en-US" sz="1400" dirty="0" smtClean="0"/>
              <a:t>- As you can see if model is null we return </a:t>
            </a:r>
            <a:r>
              <a:rPr lang="en-US" sz="1400" dirty="0" err="1" smtClean="0"/>
              <a:t>result.unsuccessful</a:t>
            </a:r>
            <a:r>
              <a:rPr lang="en-US" sz="1400" dirty="0" smtClean="0"/>
              <a:t> </a:t>
            </a:r>
            <a:endParaRPr lang="en-US" sz="1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3276600"/>
            <a:ext cx="4334952" cy="3581400"/>
          </a:xfrm>
        </p:spPr>
      </p:pic>
    </p:spTree>
    <p:extLst>
      <p:ext uri="{BB962C8B-B14F-4D97-AF65-F5344CB8AC3E}">
        <p14:creationId xmlns:p14="http://schemas.microsoft.com/office/powerpoint/2010/main" val="3384934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308</Words>
  <Application>Microsoft Office PowerPoint</Application>
  <PresentationFormat>On-screen Show (4:3)</PresentationFormat>
  <Paragraphs>16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Creating data in our database Video</vt:lpstr>
      <vt:lpstr>-First thing we are going to do is add a new view where we can enter information into inputs. -To do this we want to expand our views folder, right click on the home folder, go to add then choose view. - In the window that comes up we want to name our view Practice.cshtml and click add</vt:lpstr>
      <vt:lpstr>-On our Practice.cshtml page we are going to create a label and input for each of the following: First name, last name, age. - on each input we are going to want a id so we can access the values from our javascript. - These id’s will be fname, lname, age respectively   - We will also add a Create button with an id = createPerson</vt:lpstr>
      <vt:lpstr>- Now we need to create our script for handling these inputs and our Create button - We need to go over to our scripts folder, right click on it, go to add and add new item. - We will choose javascript for the type of file and name it Practice.js</vt:lpstr>
      <vt:lpstr>- In this javascript file we are going to wrap everything in a self invoking function. - We are going to pass the function a variable person - In the parenthesis at the bottom of the page we pass our navigation property that we created in our previous tutorial - This navigation property, if you remember, is basically a path to the home controller.</vt:lpstr>
      <vt:lpstr>- Next we create a function that loads on document ready: $(function (){}) - Within that function we will create a function that has a click event listener, which is listening for the user to click our Create button. - Now, in the create function we build a object called model - We set some attributes for fName, lName, and age equal to the value within the inputs with the id’s we created earlier. - After the model is built a $.post (using Ajax) is performed  - As you can see we use person (which stands for our Home controller) - We access the method Create in our home controller just by saying person.Create - We perform a JSON.stringify on the data we pass to format it correctly and assign our variable model to model, which represents the actual model we created in a previous tutorial -Finally when this is done a function will be passed the result and an alert should occur</vt:lpstr>
      <vt:lpstr>- Now we need to go back over to our Practice.cshtml file and make sure at the bottom we render our script that we just created.</vt:lpstr>
      <vt:lpstr>- Going over to our home controller, the first thing we need to do is add using Practice2.Models to our usings -We need this so we can use our PeopleModel and JsonResponse that we created in the previous video</vt:lpstr>
      <vt:lpstr>- Now in our Home controller we build our create method - We start by making it public and it will return a JsonResponse&lt;Person&gt;, this is followed by the name of the method Create - For parameters we are passing a PeopleModel called model, if you recall from the javascript - In the method we start by create a var result and making equal to a new JsonResponse&lt;Person&gt; - Next we create the var db to refer to our database - Then we check if model is null and if it is not we create a var entity equal to a new Person() - Now entity will have all the attributes we created for a Person (fName,lName, age) - So we assign entity.fName = model.fName (If you recall we made our var model with all the same attributes), entity.lNAme = model.lName … etc. - After assigning all properties we Add entity to our Person db -Then create a result.successful using our JsonResponse class with a message = “Worked!” -Lastly we save the changes to our db and end the method with:  return result; - As you can see if model is null we return result.unsuccessful </vt:lpstr>
      <vt:lpstr>- Now lets load our project by pressing the play button at the top (mine is set to load in google) - The page will pop up on the default index.cshtml page - If you look in the App Start folder at the RouteConfig.cs class you can see within it that there is a default format used to access controller and methods ( this is auto created )  - The format is localhost/controller/method/any parameters </vt:lpstr>
      <vt:lpstr>- So in our url we want to type in yourlocalhost/Home/Practice - Remember, our practice method will return the view practice.cshtml that we created containg our button and inputs</vt:lpstr>
      <vt:lpstr>- Lets hit F12 to bring up our dev tools and set a break point on out $.post - Enter in some values into the inputs and press create</vt:lpstr>
      <vt:lpstr>- As we can see, when we hit the break point the value of our var model are shown to the right of it. - This is a great way to make sure we are getting the correct values - We can hit the continue button at the top and see that our alert pops up, which is a good sign that our $.post worked corectly </vt:lpstr>
      <vt:lpstr>- Now lets go back to our code and in our SQL Server Object Explorer, expand your local db, expand the Databases folder within it, expand the databse you are working in, then the tables folder within that. - In the tables folder you will see your dbo file, which is the table we created previously, right click on that and click View Data to see if created any new data</vt:lpstr>
      <vt:lpstr>- At first you will see that there is no data at first, click the refresh button to update the table - Now you can see you newly created data!</vt:lpstr>
      <vt:lpstr>Congrats!!! You have a working MVC project that creates data in your local db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data in our database Video</dc:title>
  <dc:creator>Chad</dc:creator>
  <cp:lastModifiedBy>Chad</cp:lastModifiedBy>
  <cp:revision>8</cp:revision>
  <dcterms:created xsi:type="dcterms:W3CDTF">2015-08-11T21:45:19Z</dcterms:created>
  <dcterms:modified xsi:type="dcterms:W3CDTF">2015-08-12T00:15:33Z</dcterms:modified>
</cp:coreProperties>
</file>