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E88-5F90-4AFA-98F0-A083BE4C9355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B8E2-1A36-4A3C-8447-1E386C40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E88-5F90-4AFA-98F0-A083BE4C9355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B8E2-1A36-4A3C-8447-1E386C40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6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E88-5F90-4AFA-98F0-A083BE4C9355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B8E2-1A36-4A3C-8447-1E386C40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2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E88-5F90-4AFA-98F0-A083BE4C9355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B8E2-1A36-4A3C-8447-1E386C40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1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E88-5F90-4AFA-98F0-A083BE4C9355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B8E2-1A36-4A3C-8447-1E386C40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6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E88-5F90-4AFA-98F0-A083BE4C9355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B8E2-1A36-4A3C-8447-1E386C40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7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E88-5F90-4AFA-98F0-A083BE4C9355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B8E2-1A36-4A3C-8447-1E386C40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6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E88-5F90-4AFA-98F0-A083BE4C9355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B8E2-1A36-4A3C-8447-1E386C40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1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E88-5F90-4AFA-98F0-A083BE4C9355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B8E2-1A36-4A3C-8447-1E386C40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3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E88-5F90-4AFA-98F0-A083BE4C9355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B8E2-1A36-4A3C-8447-1E386C40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8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2E88-5F90-4AFA-98F0-A083BE4C9355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B8E2-1A36-4A3C-8447-1E386C40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8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B2E88-5F90-4AFA-98F0-A083BE4C9355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FB8E2-1A36-4A3C-8447-1E386C40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1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youtube.com/watch?v=LqtdmsVeng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m9J8xjYUb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/>
          <a:lstStyle/>
          <a:p>
            <a:r>
              <a:rPr lang="en-US" dirty="0" smtClean="0"/>
              <a:t>MVC ASP.NET Views and Controllers</a:t>
            </a:r>
            <a:br>
              <a:rPr lang="en-US" dirty="0" smtClean="0"/>
            </a:br>
            <a:r>
              <a:rPr lang="en-US" sz="2800" dirty="0" smtClean="0">
                <a:hlinkClick r:id="rId2"/>
              </a:rPr>
              <a:t>Video Link to tutorial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437404"/>
            <a:ext cx="5029200" cy="342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1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>- Now we need to include our Practice.js in our </a:t>
            </a:r>
            <a:r>
              <a:rPr lang="en-US" sz="2400" dirty="0" err="1" smtClean="0"/>
              <a:t>Practice.cshtml</a:t>
            </a:r>
            <a:r>
              <a:rPr lang="en-US" sz="2400" dirty="0" smtClean="0"/>
              <a:t> file by using @</a:t>
            </a:r>
            <a:r>
              <a:rPr lang="en-US" sz="2400" dirty="0" err="1" smtClean="0"/>
              <a:t>Scripts.Render</a:t>
            </a:r>
            <a:r>
              <a:rPr lang="en-US" sz="2400" dirty="0" smtClean="0"/>
              <a:t> (), giving the correct file path in </a:t>
            </a:r>
            <a:r>
              <a:rPr lang="en-US" sz="2400" dirty="0" err="1" smtClean="0"/>
              <a:t>parenthses</a:t>
            </a:r>
            <a:r>
              <a:rPr lang="en-US" sz="2400" dirty="0" smtClean="0"/>
              <a:t> after.</a:t>
            </a:r>
            <a:br>
              <a:rPr lang="en-US" sz="2400" dirty="0" smtClean="0"/>
            </a:br>
            <a:r>
              <a:rPr lang="en-US" sz="2400" dirty="0" smtClean="0"/>
              <a:t>- Finally we can run the file with no errors and on document ready we can enter values in the input and click our button to see our </a:t>
            </a:r>
            <a:r>
              <a:rPr lang="en-US" sz="2400" dirty="0" err="1" smtClean="0"/>
              <a:t>js</a:t>
            </a:r>
            <a:r>
              <a:rPr lang="en-US" sz="2400" dirty="0" smtClean="0"/>
              <a:t> work.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67000"/>
            <a:ext cx="6187038" cy="3280569"/>
          </a:xfrm>
        </p:spPr>
      </p:pic>
    </p:spTree>
    <p:extLst>
      <p:ext uri="{BB962C8B-B14F-4D97-AF65-F5344CB8AC3E}">
        <p14:creationId xmlns:p14="http://schemas.microsoft.com/office/powerpoint/2010/main" val="389600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>- Load the project now and once the page is loaded press F12 to bring up the dev tools (I am using Chrome)</a:t>
            </a:r>
            <a:br>
              <a:rPr lang="en-US" sz="2400" dirty="0" smtClean="0"/>
            </a:br>
            <a:r>
              <a:rPr lang="en-US" sz="2400" dirty="0" smtClean="0"/>
              <a:t>-  Click on sources then open the scripts file and click Practice.js.</a:t>
            </a:r>
            <a:br>
              <a:rPr lang="en-US" sz="2400" dirty="0" smtClean="0"/>
            </a:br>
            <a:r>
              <a:rPr lang="en-US" sz="2400" dirty="0" smtClean="0"/>
              <a:t>-Set a break point on our alert so when we get to the point the project will pause and we can see if we have the correct values in our variables.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8343326" cy="3913981"/>
          </a:xfrm>
        </p:spPr>
      </p:pic>
    </p:spTree>
    <p:extLst>
      <p:ext uri="{BB962C8B-B14F-4D97-AF65-F5344CB8AC3E}">
        <p14:creationId xmlns:p14="http://schemas.microsoft.com/office/powerpoint/2010/main" val="10922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- Now run the project and notice to the right of your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.</a:t>
            </a:r>
            <a:r>
              <a:rPr lang="en-US" sz="2400" dirty="0" err="1" smtClean="0"/>
              <a:t>va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>statements, the value you entered in the input is shown.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777672" cy="5029200"/>
          </a:xfrm>
        </p:spPr>
      </p:pic>
    </p:spTree>
    <p:extLst>
      <p:ext uri="{BB962C8B-B14F-4D97-AF65-F5344CB8AC3E}">
        <p14:creationId xmlns:p14="http://schemas.microsoft.com/office/powerpoint/2010/main" val="22911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73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That is the end of this tutorial to see the next tutorial on setting up a local database go to:</a:t>
            </a:r>
            <a:br>
              <a:rPr lang="en-US" sz="3200" dirty="0" smtClean="0"/>
            </a:br>
            <a:r>
              <a:rPr lang="en-US" sz="3200" dirty="0" smtClean="0">
                <a:hlinkClick r:id="rId2"/>
              </a:rPr>
              <a:t>Tutorial 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580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849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>- In our project from tutorial one:</a:t>
            </a:r>
            <a:br>
              <a:rPr lang="en-US" sz="2400" dirty="0" smtClean="0"/>
            </a:br>
            <a:r>
              <a:rPr lang="en-US" sz="2400" dirty="0" smtClean="0"/>
              <a:t>- While in our home controller, be sure to stop the project because a controller cannot be edited while running.</a:t>
            </a:r>
            <a:br>
              <a:rPr lang="en-US" sz="2400" dirty="0" smtClean="0"/>
            </a:br>
            <a:r>
              <a:rPr lang="en-US" sz="2400" dirty="0" smtClean="0"/>
              <a:t>- Enter in the code below to create Practice(). </a:t>
            </a:r>
            <a:br>
              <a:rPr lang="en-US" sz="2400" dirty="0" smtClean="0"/>
            </a:br>
            <a:r>
              <a:rPr lang="en-US" sz="2400" dirty="0" smtClean="0"/>
              <a:t>- This controller method will return a view that we are going to create in our views folder, as you can see by the path we give in our return statement. 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29000"/>
            <a:ext cx="9144000" cy="3032109"/>
          </a:xfrm>
        </p:spPr>
      </p:pic>
    </p:spTree>
    <p:extLst>
      <p:ext uri="{BB962C8B-B14F-4D97-AF65-F5344CB8AC3E}">
        <p14:creationId xmlns:p14="http://schemas.microsoft.com/office/powerpoint/2010/main" val="20758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73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>- Now right click on our Home folder, go to add, then add view.</a:t>
            </a:r>
            <a:br>
              <a:rPr lang="en-US" sz="2400" dirty="0" smtClean="0"/>
            </a:br>
            <a:r>
              <a:rPr lang="en-US" sz="2400" dirty="0" smtClean="0"/>
              <a:t>- Name the view Practice to follow a good naming convention of having the view names reflect their controller method.</a:t>
            </a:r>
            <a:br>
              <a:rPr lang="en-US" sz="2400" dirty="0" smtClean="0"/>
            </a:br>
            <a:r>
              <a:rPr lang="en-US" sz="2400" dirty="0" smtClean="0"/>
              <a:t>- Load the project and the new view, </a:t>
            </a:r>
            <a:r>
              <a:rPr lang="en-US" sz="2400" dirty="0" err="1" smtClean="0"/>
              <a:t>Practice.cshtml</a:t>
            </a:r>
            <a:r>
              <a:rPr lang="en-US" sz="2400" dirty="0" smtClean="0"/>
              <a:t> should load.</a:t>
            </a:r>
            <a:br>
              <a:rPr lang="en-US" sz="2400" dirty="0" smtClean="0"/>
            </a:br>
            <a:r>
              <a:rPr lang="en-US" sz="2400" dirty="0" smtClean="0"/>
              <a:t>- Be sure to return the correct file path: (~/Views/Home/</a:t>
            </a:r>
            <a:r>
              <a:rPr lang="en-US" sz="2400" dirty="0" err="1" smtClean="0"/>
              <a:t>Practice.cshtml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- Also be sure that once the project is loaded the </a:t>
            </a:r>
            <a:r>
              <a:rPr lang="en-US" sz="2400" dirty="0" err="1" smtClean="0"/>
              <a:t>url</a:t>
            </a:r>
            <a:r>
              <a:rPr lang="en-US" sz="2400" dirty="0" smtClean="0"/>
              <a:t> path is correct in the browser: (localhost/Home/Practice) </a:t>
            </a:r>
            <a:r>
              <a:rPr lang="en-US" sz="2400" i="1" dirty="0" smtClean="0"/>
              <a:t>your local host will be different than mine</a:t>
            </a:r>
            <a:endParaRPr lang="en-US" sz="2400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48000"/>
            <a:ext cx="6553200" cy="4013728"/>
          </a:xfrm>
        </p:spPr>
      </p:pic>
      <p:sp>
        <p:nvSpPr>
          <p:cNvPr id="5" name="Oval 4"/>
          <p:cNvSpPr/>
          <p:nvPr/>
        </p:nvSpPr>
        <p:spPr>
          <a:xfrm>
            <a:off x="685800" y="2971800"/>
            <a:ext cx="1828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3800" y="5715000"/>
            <a:ext cx="17526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77000" y="5181600"/>
            <a:ext cx="990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4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Naming your view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5674" cy="4294981"/>
          </a:xfrm>
        </p:spPr>
      </p:pic>
    </p:spTree>
    <p:extLst>
      <p:ext uri="{BB962C8B-B14F-4D97-AF65-F5344CB8AC3E}">
        <p14:creationId xmlns:p14="http://schemas.microsoft.com/office/powerpoint/2010/main" val="39615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- In our </a:t>
            </a:r>
            <a:r>
              <a:rPr lang="en-US" sz="2800" dirty="0" err="1" smtClean="0"/>
              <a:t>Practice.cshtml</a:t>
            </a:r>
            <a:r>
              <a:rPr lang="en-US" sz="2800" dirty="0" smtClean="0"/>
              <a:t> file add the code below to create some input fields and a button.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054030" cy="4356894"/>
          </a:xfrm>
        </p:spPr>
      </p:pic>
    </p:spTree>
    <p:extLst>
      <p:ext uri="{BB962C8B-B14F-4D97-AF65-F5344CB8AC3E}">
        <p14:creationId xmlns:p14="http://schemas.microsoft.com/office/powerpoint/2010/main" val="318035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smtClean="0"/>
              <a:t>- Now we create a JavaScript file to handle the user inputs and button. </a:t>
            </a:r>
            <a:br>
              <a:rPr lang="en-US" sz="2000" dirty="0" smtClean="0"/>
            </a:br>
            <a:r>
              <a:rPr lang="en-US" sz="2000" dirty="0" smtClean="0"/>
              <a:t>- We go over to our scripts folder and right click, go to add, add new item, select </a:t>
            </a:r>
            <a:r>
              <a:rPr lang="en-US" sz="2000" dirty="0" err="1" smtClean="0"/>
              <a:t>javascript</a:t>
            </a:r>
            <a:r>
              <a:rPr lang="en-US" sz="2000" dirty="0"/>
              <a:t> </a:t>
            </a:r>
            <a:r>
              <a:rPr lang="en-US" sz="2000" dirty="0" smtClean="0"/>
              <a:t>(you may have to search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in the upper right hand search bar)</a:t>
            </a:r>
            <a:br>
              <a:rPr lang="en-US" sz="2000" dirty="0" smtClean="0"/>
            </a:br>
            <a:r>
              <a:rPr lang="en-US" sz="2000" dirty="0" smtClean="0"/>
              <a:t>- Name the file according to our naming convention we talked about earlier (Practice.js)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74981"/>
            <a:ext cx="7343775" cy="16505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411682"/>
            <a:ext cx="50482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- Now we need a way to reference our inputs in </a:t>
            </a:r>
            <a:r>
              <a:rPr lang="en-US" sz="2400" dirty="0" err="1" smtClean="0"/>
              <a:t>Practice.cshtml</a:t>
            </a:r>
            <a:r>
              <a:rPr lang="en-US" sz="2400" dirty="0" smtClean="0"/>
              <a:t> from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so we need to give them each a unique id.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1752600"/>
            <a:ext cx="9018684" cy="4495800"/>
          </a:xfrm>
        </p:spPr>
      </p:pic>
    </p:spTree>
    <p:extLst>
      <p:ext uri="{BB962C8B-B14F-4D97-AF65-F5344CB8AC3E}">
        <p14:creationId xmlns:p14="http://schemas.microsoft.com/office/powerpoint/2010/main" val="11724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>- In our Practice.js file we need to create a self invoking function to wrap everything in (this will be explained and used in a later tutorial for passing in parameters)</a:t>
            </a:r>
            <a:br>
              <a:rPr lang="en-US" sz="2400" dirty="0" smtClean="0"/>
            </a:br>
            <a:r>
              <a:rPr lang="en-US" sz="2400" dirty="0" smtClean="0"/>
              <a:t>- We create a function that loads on document ready, listening for our button click.</a:t>
            </a:r>
            <a:br>
              <a:rPr lang="en-US" sz="2400" dirty="0" smtClean="0"/>
            </a:br>
            <a:r>
              <a:rPr lang="en-US" sz="2400" dirty="0" smtClean="0"/>
              <a:t>- Now we use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to get the value from our input as well have a alert pop up when the button is clicked.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38400"/>
            <a:ext cx="7593781" cy="4288574"/>
          </a:xfrm>
        </p:spPr>
      </p:pic>
      <p:sp>
        <p:nvSpPr>
          <p:cNvPr id="5" name="Oval 4"/>
          <p:cNvSpPr/>
          <p:nvPr/>
        </p:nvSpPr>
        <p:spPr>
          <a:xfrm>
            <a:off x="5334000" y="3429000"/>
            <a:ext cx="5334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867400" y="3962400"/>
            <a:ext cx="11430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53200" y="51816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Should be a # because its an ID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6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161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- Now we need to make sure in our _</a:t>
            </a:r>
            <a:r>
              <a:rPr lang="en-US" sz="2400" dirty="0" err="1" smtClean="0"/>
              <a:t>Layout.cshtml</a:t>
            </a:r>
            <a:r>
              <a:rPr lang="en-US" sz="2400" dirty="0" smtClean="0"/>
              <a:t> page our file reference to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loads before the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is ran or it will not be recognized causing an error. </a:t>
            </a:r>
            <a:br>
              <a:rPr lang="en-US" sz="2400" dirty="0" smtClean="0"/>
            </a:br>
            <a:r>
              <a:rPr lang="en-US" sz="2400" dirty="0" smtClean="0"/>
              <a:t>- We must place our reference to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before we @</a:t>
            </a:r>
            <a:r>
              <a:rPr lang="en-US" sz="2400" dirty="0" err="1" smtClean="0"/>
              <a:t>RenderBody</a:t>
            </a:r>
            <a:r>
              <a:rPr lang="en-US" sz="2400" dirty="0" smtClean="0"/>
              <a:t>() in our layout so before any of our views load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is loaded.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19400"/>
            <a:ext cx="4989602" cy="35606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727" y="2334491"/>
            <a:ext cx="2924175" cy="4806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000" y="6412468"/>
            <a:ext cx="134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Incorrect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3345" y="218446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Correct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81600" y="2369127"/>
            <a:ext cx="990600" cy="4502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362200" y="5257800"/>
            <a:ext cx="76200" cy="11546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255</Words>
  <Application>Microsoft Office PowerPoint</Application>
  <PresentationFormat>On-screen Show (4:3)</PresentationFormat>
  <Paragraphs>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MVC ASP.NET Views and Controllers Video Link to tutorial 2</vt:lpstr>
      <vt:lpstr>- In our project from tutorial one: - While in our home controller, be sure to stop the project because a controller cannot be edited while running. - Enter in the code below to create Practice().  - This controller method will return a view that we are going to create in our views folder, as you can see by the path we give in our return statement.  </vt:lpstr>
      <vt:lpstr>- Now right click on our Home folder, go to add, then add view. - Name the view Practice to follow a good naming convention of having the view names reflect their controller method. - Load the project and the new view, Practice.cshtml should load. - Be sure to return the correct file path: (~/Views/Home/Practice.cshtml) - Also be sure that once the project is loaded the url path is correct in the browser: (localhost/Home/Practice) your local host will be different than mine</vt:lpstr>
      <vt:lpstr>Naming your view</vt:lpstr>
      <vt:lpstr>- In our Practice.cshtml file add the code below to create some input fields and a button.</vt:lpstr>
      <vt:lpstr>- Now we create a JavaScript file to handle the user inputs and button.  - We go over to our scripts folder and right click, go to add, add new item, select javascript (you may have to search javascript in the upper right hand search bar) - Name the file according to our naming convention we talked about earlier (Practice.js) </vt:lpstr>
      <vt:lpstr>- Now we need a way to reference our inputs in Practice.cshtml from javascript so we need to give them each a unique id.</vt:lpstr>
      <vt:lpstr>- In our Practice.js file we need to create a self invoking function to wrap everything in (this will be explained and used in a later tutorial for passing in parameters) - We create a function that loads on document ready, listening for our button click. - Now we use jquery to get the value from our input as well have a alert pop up when the button is clicked.</vt:lpstr>
      <vt:lpstr>- Now we need to make sure in our _Layout.cshtml page our file reference to jquery loads before the javascript is ran or it will not be recognized causing an error.  - We must place our reference to jquery before we @RenderBody() in our layout so before any of our views load jquery is loaded.</vt:lpstr>
      <vt:lpstr>- Now we need to include our Practice.js in our Practice.cshtml file by using @Scripts.Render (), giving the correct file path in parenthses after. - Finally we can run the file with no errors and on document ready we can enter values in the input and click our button to see our js work.</vt:lpstr>
      <vt:lpstr>- Load the project now and once the page is loaded press F12 to bring up the dev tools (I am using Chrome) -  Click on sources then open the scripts file and click Practice.js. -Set a break point on our alert so when we get to the point the project will pause and we can see if we have the correct values in our variables.</vt:lpstr>
      <vt:lpstr>- Now run the project and notice to the right of your jquery .va() statements, the value you entered in the input is shown.</vt:lpstr>
      <vt:lpstr>That is the end of this tutorial to see the next tutorial on setting up a local database go to: Tutorial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ASP.NET Views and Controllers</dc:title>
  <dc:creator>Chad</dc:creator>
  <cp:lastModifiedBy>Chad</cp:lastModifiedBy>
  <cp:revision>12</cp:revision>
  <dcterms:created xsi:type="dcterms:W3CDTF">2015-07-21T20:45:00Z</dcterms:created>
  <dcterms:modified xsi:type="dcterms:W3CDTF">2015-07-22T21:57:19Z</dcterms:modified>
</cp:coreProperties>
</file>