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8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4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FF1C-471C-418E-895D-BCC9591502E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60A7-5470-406A-A6E3-DD8F9BFE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3uMauT8yf6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MVC, Setting up to use the database</a:t>
            </a:r>
            <a:br>
              <a:rPr lang="en-US" dirty="0" smtClean="0"/>
            </a:br>
            <a:r>
              <a:rPr lang="en-US" sz="3600" dirty="0" smtClean="0">
                <a:hlinkClick r:id="rId2"/>
              </a:rPr>
              <a:t>Video 4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52800"/>
            <a:ext cx="4419600" cy="30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Finally, we are ready to start accessing our database and create some new data in it! Check out the next video to learn how to use what we have created.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741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- Before we set up a method to create new data in our database there are a few things we will want to get ready.</a:t>
            </a:r>
            <a:br>
              <a:rPr lang="en-US" sz="2400" dirty="0" smtClean="0"/>
            </a:br>
            <a:r>
              <a:rPr lang="en-US" sz="2400" dirty="0" smtClean="0"/>
              <a:t>- First go over to our solution explorer and expand your views folder, right click on the shared folder and add a view.</a:t>
            </a:r>
            <a:br>
              <a:rPr lang="en-US" sz="2400" dirty="0" smtClean="0"/>
            </a:br>
            <a:r>
              <a:rPr lang="en-US" sz="2400" dirty="0" smtClean="0"/>
              <a:t>- Name this view _</a:t>
            </a:r>
            <a:r>
              <a:rPr lang="en-US" sz="2400" dirty="0" err="1" smtClean="0"/>
              <a:t>navigation.cshtml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5173980" cy="36877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36" y="2819400"/>
            <a:ext cx="3629552" cy="2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2163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Within _</a:t>
            </a:r>
            <a:r>
              <a:rPr lang="en-US" sz="2400" dirty="0" err="1" smtClean="0"/>
              <a:t>navigation.cshtml</a:t>
            </a:r>
            <a:r>
              <a:rPr lang="en-US" sz="2400" dirty="0" smtClean="0"/>
              <a:t> we are going to create a script tag.</a:t>
            </a:r>
            <a:br>
              <a:rPr lang="en-US" sz="2400" dirty="0" smtClean="0"/>
            </a:br>
            <a:r>
              <a:rPr lang="en-US" sz="2400" dirty="0" smtClean="0"/>
              <a:t>- In the script tag we are going to create </a:t>
            </a:r>
            <a:r>
              <a:rPr lang="en-US" sz="2400" dirty="0" err="1" smtClean="0"/>
              <a:t>var</a:t>
            </a:r>
            <a:r>
              <a:rPr lang="en-US" sz="2400" dirty="0" smtClean="0"/>
              <a:t> application = {}.</a:t>
            </a:r>
            <a:br>
              <a:rPr lang="en-US" sz="2400" dirty="0" smtClean="0"/>
            </a:br>
            <a:r>
              <a:rPr lang="en-US" sz="2400" dirty="0" smtClean="0"/>
              <a:t>-Next we create </a:t>
            </a:r>
            <a:r>
              <a:rPr lang="en-US" sz="2400" dirty="0" err="1" smtClean="0"/>
              <a:t>application.controllers</a:t>
            </a:r>
            <a:r>
              <a:rPr lang="en-US" sz="2400" dirty="0" smtClean="0"/>
              <a:t> = {}.</a:t>
            </a:r>
            <a:br>
              <a:rPr lang="en-US" sz="2400" dirty="0" smtClean="0"/>
            </a:br>
            <a:r>
              <a:rPr lang="en-US" sz="2400" dirty="0" smtClean="0"/>
              <a:t>- Then we create </a:t>
            </a:r>
            <a:r>
              <a:rPr lang="en-US" sz="2400" dirty="0" err="1" smtClean="0"/>
              <a:t>application.controllers.Home</a:t>
            </a:r>
            <a:r>
              <a:rPr lang="en-US" sz="2400" dirty="0" smtClean="0"/>
              <a:t> = {}.</a:t>
            </a:r>
            <a:br>
              <a:rPr lang="en-US" sz="2400" dirty="0" smtClean="0"/>
            </a:br>
            <a:r>
              <a:rPr lang="en-US" sz="2400" dirty="0" smtClean="0"/>
              <a:t>- This gives us a path to our Home </a:t>
            </a:r>
            <a:r>
              <a:rPr lang="en-US" sz="2400" dirty="0" err="1" smtClean="0"/>
              <a:t>comtroller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- Now we want to create a variable for our Create method within our home controller, to do so we declare :</a:t>
            </a:r>
            <a:br>
              <a:rPr lang="en-US" sz="2400" dirty="0" smtClean="0"/>
            </a:br>
            <a:r>
              <a:rPr lang="en-US" sz="2400" dirty="0" err="1" smtClean="0"/>
              <a:t>application.controllers.Home.Create</a:t>
            </a:r>
            <a:r>
              <a:rPr lang="en-US" sz="2400" dirty="0" smtClean="0"/>
              <a:t> =“@</a:t>
            </a:r>
            <a:r>
              <a:rPr lang="en-US" sz="2400" dirty="0" err="1" smtClean="0"/>
              <a:t>Url.Action</a:t>
            </a:r>
            <a:r>
              <a:rPr lang="en-US" sz="2400" dirty="0" smtClean="0"/>
              <a:t>(“Create”, “Home”)”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7600"/>
            <a:ext cx="7948628" cy="2266156"/>
          </a:xfrm>
        </p:spPr>
      </p:pic>
    </p:spTree>
    <p:extLst>
      <p:ext uri="{BB962C8B-B14F-4D97-AF65-F5344CB8AC3E}">
        <p14:creationId xmlns:p14="http://schemas.microsoft.com/office/powerpoint/2010/main" val="39360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73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Now in out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file we want to include this _</a:t>
            </a:r>
            <a:r>
              <a:rPr lang="en-US" sz="2400" dirty="0" err="1" smtClean="0"/>
              <a:t>navigation.cshtml</a:t>
            </a:r>
            <a:r>
              <a:rPr lang="en-US" sz="2400" dirty="0" smtClean="0"/>
              <a:t> file so it can be accessed throughout the entire project.</a:t>
            </a:r>
            <a:br>
              <a:rPr lang="en-US" sz="2400" dirty="0" smtClean="0"/>
            </a:br>
            <a:r>
              <a:rPr lang="en-US" sz="2400" dirty="0" smtClean="0"/>
              <a:t>- So to do this we want to use @</a:t>
            </a:r>
            <a:r>
              <a:rPr lang="en-US" sz="2400" dirty="0" err="1" smtClean="0"/>
              <a:t>Html.RenderPartial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- Within the parenthesis we give the string path to our _</a:t>
            </a:r>
            <a:r>
              <a:rPr lang="en-US" sz="2400" dirty="0" err="1" smtClean="0"/>
              <a:t>navigation.cshtml</a:t>
            </a:r>
            <a:r>
              <a:rPr lang="en-US" sz="2400" dirty="0" smtClean="0"/>
              <a:t> file : (“~/Views/Shared/_</a:t>
            </a:r>
            <a:r>
              <a:rPr lang="en-US" sz="2400" dirty="0" err="1" smtClean="0"/>
              <a:t>navigation.cshtml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- We want to render this partial at the top of the Layout page where we render our scripts. (As seen below)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7600"/>
            <a:ext cx="7610475" cy="2162175"/>
          </a:xfrm>
        </p:spPr>
      </p:pic>
    </p:spTree>
    <p:extLst>
      <p:ext uri="{BB962C8B-B14F-4D97-AF65-F5344CB8AC3E}">
        <p14:creationId xmlns:p14="http://schemas.microsoft.com/office/powerpoint/2010/main" val="23175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- Now we are going to go over to our Scripts folder, right click and add new item.</a:t>
            </a:r>
            <a:br>
              <a:rPr lang="en-US" sz="2400" dirty="0" smtClean="0"/>
            </a:br>
            <a:r>
              <a:rPr lang="en-US" sz="2400" dirty="0" smtClean="0"/>
              <a:t>- Choose JavaScript type file and name it general.js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524000"/>
            <a:ext cx="5276850" cy="26975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8" y="3467275"/>
            <a:ext cx="5300662" cy="33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- Within the general.js file we are going to create our ajax setup </a:t>
            </a:r>
            <a:br>
              <a:rPr lang="en-US" sz="2400" dirty="0" smtClean="0"/>
            </a:br>
            <a:r>
              <a:rPr lang="en-US" sz="2400" dirty="0" smtClean="0"/>
              <a:t>- This is used for posting data to the server in our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files</a:t>
            </a:r>
            <a:br>
              <a:rPr lang="en-US" sz="2400" dirty="0" smtClean="0"/>
            </a:br>
            <a:r>
              <a:rPr lang="en-US" sz="2400" dirty="0" smtClean="0"/>
              <a:t>- The code for setting this up is shown below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177331" cy="4547394"/>
          </a:xfrm>
        </p:spPr>
      </p:pic>
    </p:spTree>
    <p:extLst>
      <p:ext uri="{BB962C8B-B14F-4D97-AF65-F5344CB8AC3E}">
        <p14:creationId xmlns:p14="http://schemas.microsoft.com/office/powerpoint/2010/main" val="345304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- Now we need to go back to our Layout file and down at the bottom before the closing tag for body we want to render our general.js script.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64904"/>
            <a:ext cx="7138987" cy="5193096"/>
          </a:xfrm>
        </p:spPr>
      </p:pic>
    </p:spTree>
    <p:extLst>
      <p:ext uri="{BB962C8B-B14F-4D97-AF65-F5344CB8AC3E}">
        <p14:creationId xmlns:p14="http://schemas.microsoft.com/office/powerpoint/2010/main" val="15404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Finally we are going to add one more file</a:t>
            </a:r>
            <a:br>
              <a:rPr lang="en-US" sz="2400" dirty="0" smtClean="0"/>
            </a:br>
            <a:r>
              <a:rPr lang="en-US" sz="2400" dirty="0" smtClean="0"/>
              <a:t>- We need to go over to our Models folder and right click, add, then click new class.</a:t>
            </a:r>
            <a:br>
              <a:rPr lang="en-US" sz="2400" dirty="0" smtClean="0"/>
            </a:br>
            <a:r>
              <a:rPr lang="en-US" sz="2400" dirty="0" smtClean="0"/>
              <a:t>- Choose Class type file and name it </a:t>
            </a:r>
            <a:r>
              <a:rPr lang="en-US" sz="2400" dirty="0" err="1" smtClean="0"/>
              <a:t>JsonResponse.cs</a:t>
            </a:r>
            <a:r>
              <a:rPr lang="en-US" sz="2400" dirty="0" smtClean="0"/>
              <a:t> and click add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676400"/>
            <a:ext cx="5614987" cy="24503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18" y="3643582"/>
            <a:ext cx="5029200" cy="32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smtClean="0"/>
              <a:t>- Within our </a:t>
            </a:r>
            <a:r>
              <a:rPr lang="en-US" sz="1800" dirty="0" err="1" smtClean="0"/>
              <a:t>JsonResponse.cs</a:t>
            </a:r>
            <a:r>
              <a:rPr lang="en-US" sz="1800" dirty="0" smtClean="0"/>
              <a:t> file we will just use a couple of the methods and only some of the attributes shown in the video.</a:t>
            </a:r>
            <a:br>
              <a:rPr lang="en-US" sz="1800" dirty="0" smtClean="0"/>
            </a:br>
            <a:r>
              <a:rPr lang="en-US" sz="1800" dirty="0" smtClean="0"/>
              <a:t>- The code we will need in later videos is shown below:</a:t>
            </a:r>
            <a:br>
              <a:rPr lang="en-US" sz="18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1300" dirty="0" smtClean="0"/>
              <a:t>Public class </a:t>
            </a:r>
            <a:r>
              <a:rPr lang="en-US" sz="1300" dirty="0" err="1" smtClean="0"/>
              <a:t>JsonResponse</a:t>
            </a:r>
            <a:r>
              <a:rPr lang="en-US" sz="1300" dirty="0" smtClean="0"/>
              <a:t>&lt;T&gt;{</a:t>
            </a:r>
            <a:br>
              <a:rPr lang="en-US" sz="1300" dirty="0" smtClean="0"/>
            </a:br>
            <a:r>
              <a:rPr lang="en-US" sz="1300" dirty="0" smtClean="0"/>
              <a:t>	public bool success {</a:t>
            </a:r>
            <a:r>
              <a:rPr lang="en-US" sz="1300" dirty="0" err="1" smtClean="0"/>
              <a:t>get;set</a:t>
            </a:r>
            <a:r>
              <a:rPr lang="en-US" sz="1300" dirty="0" smtClean="0"/>
              <a:t>;}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public string message {</a:t>
            </a:r>
            <a:r>
              <a:rPr lang="en-US" sz="1300" dirty="0" err="1" smtClean="0"/>
              <a:t>get;set</a:t>
            </a:r>
            <a:r>
              <a:rPr lang="en-US" sz="1300" dirty="0" smtClean="0"/>
              <a:t>;}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public T data {</a:t>
            </a:r>
            <a:r>
              <a:rPr lang="en-US" sz="1300" dirty="0" err="1" smtClean="0"/>
              <a:t>get;set</a:t>
            </a:r>
            <a:r>
              <a:rPr lang="en-US" sz="1300" dirty="0" smtClean="0"/>
              <a:t>;}</a:t>
            </a:r>
            <a:br>
              <a:rPr lang="en-US" sz="1300" dirty="0" smtClean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> 	public </a:t>
            </a:r>
            <a:r>
              <a:rPr lang="en-US" sz="1300" dirty="0" err="1" smtClean="0"/>
              <a:t>JsonResponse</a:t>
            </a:r>
            <a:r>
              <a:rPr lang="en-US" sz="1300" dirty="0" smtClean="0"/>
              <a:t>()</a:t>
            </a:r>
            <a:br>
              <a:rPr lang="en-US" sz="1300" dirty="0" smtClean="0"/>
            </a:br>
            <a:r>
              <a:rPr lang="en-US" sz="1300" dirty="0" smtClean="0"/>
              <a:t>	{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	data = default(T);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	success = false;</a:t>
            </a:r>
            <a:br>
              <a:rPr lang="en-US" sz="1300" dirty="0" smtClean="0"/>
            </a:br>
            <a:r>
              <a:rPr lang="en-US" sz="1300" dirty="0" smtClean="0"/>
              <a:t>	}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public </a:t>
            </a:r>
            <a:r>
              <a:rPr lang="en-US" sz="1300" dirty="0" err="1" smtClean="0"/>
              <a:t>JsonResponse</a:t>
            </a:r>
            <a:r>
              <a:rPr lang="en-US" sz="1300" dirty="0" smtClean="0"/>
              <a:t>(bool success, string message, T data)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{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	</a:t>
            </a:r>
            <a:r>
              <a:rPr lang="en-US" sz="1300" dirty="0" err="1" smtClean="0"/>
              <a:t>this.success</a:t>
            </a:r>
            <a:r>
              <a:rPr lang="en-US" sz="1300" dirty="0" smtClean="0"/>
              <a:t> = success;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	</a:t>
            </a:r>
            <a:r>
              <a:rPr lang="en-US" sz="1300" dirty="0" err="1" smtClean="0"/>
              <a:t>this.message</a:t>
            </a:r>
            <a:r>
              <a:rPr lang="en-US" sz="1300" dirty="0" smtClean="0"/>
              <a:t> = message;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	</a:t>
            </a:r>
            <a:r>
              <a:rPr lang="en-US" sz="1300" dirty="0" err="1" smtClean="0"/>
              <a:t>this.data</a:t>
            </a:r>
            <a:r>
              <a:rPr lang="en-US" sz="1300" dirty="0" smtClean="0"/>
              <a:t> = data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}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public void successful (string  message, T data )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{</a:t>
            </a:r>
            <a:br>
              <a:rPr lang="en-US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this.success</a:t>
            </a:r>
            <a:r>
              <a:rPr lang="en-US" sz="1300" dirty="0" smtClean="0"/>
              <a:t> = true;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	</a:t>
            </a:r>
            <a:r>
              <a:rPr lang="en-US" sz="1300" dirty="0" err="1" smtClean="0"/>
              <a:t>this.message</a:t>
            </a:r>
            <a:r>
              <a:rPr lang="en-US" sz="1300" dirty="0" smtClean="0"/>
              <a:t> = message;</a:t>
            </a:r>
            <a:br>
              <a:rPr lang="en-US" sz="1300" dirty="0" smtClean="0"/>
            </a:br>
            <a:r>
              <a:rPr lang="en-US" sz="1300" dirty="0"/>
              <a:t>	</a:t>
            </a:r>
            <a:r>
              <a:rPr lang="en-US" sz="1300" dirty="0" smtClean="0"/>
              <a:t>	</a:t>
            </a:r>
            <a:r>
              <a:rPr lang="en-US" sz="1300" dirty="0" err="1" smtClean="0"/>
              <a:t>this.data</a:t>
            </a:r>
            <a:r>
              <a:rPr lang="en-US" sz="1300" dirty="0" smtClean="0"/>
              <a:t> = data;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>	}</a:t>
            </a:r>
            <a:br>
              <a:rPr lang="en-US" sz="1300" dirty="0" smtClean="0"/>
            </a:br>
            <a:r>
              <a:rPr lang="en-US" sz="1300" dirty="0" smtClean="0"/>
              <a:t>	public void unsuccessful (string  message, T data )</a:t>
            </a:r>
            <a:br>
              <a:rPr lang="en-US" sz="1300" dirty="0" smtClean="0"/>
            </a:br>
            <a:r>
              <a:rPr lang="en-US" sz="1300" dirty="0" smtClean="0"/>
              <a:t>	{</a:t>
            </a:r>
            <a:br>
              <a:rPr lang="en-US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this.success</a:t>
            </a:r>
            <a:r>
              <a:rPr lang="en-US" sz="1300" dirty="0" smtClean="0"/>
              <a:t> = false;</a:t>
            </a:r>
            <a:br>
              <a:rPr lang="en-US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this.message</a:t>
            </a:r>
            <a:r>
              <a:rPr lang="en-US" sz="1300" dirty="0" smtClean="0"/>
              <a:t> = message;</a:t>
            </a:r>
            <a:br>
              <a:rPr lang="en-US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this.data</a:t>
            </a:r>
            <a:r>
              <a:rPr lang="en-US" sz="1300" dirty="0" smtClean="0"/>
              <a:t> = data;</a:t>
            </a:r>
            <a:br>
              <a:rPr lang="en-US" sz="1300" dirty="0" smtClean="0"/>
            </a:br>
            <a:r>
              <a:rPr lang="en-US" sz="1300" dirty="0" smtClean="0"/>
              <a:t>	}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775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203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MVC, Setting up to use the database Video 4</vt:lpstr>
      <vt:lpstr>- Before we set up a method to create new data in our database there are a few things we will want to get ready. - First go over to our solution explorer and expand your views folder, right click on the shared folder and add a view. - Name this view _navigation.cshtml</vt:lpstr>
      <vt:lpstr>- Within _navigation.cshtml we are going to create a script tag. - In the script tag we are going to create var application = {}. -Next we create application.controllers = {}. - Then we create application.controllers.Home = {}. - This gives us a path to our Home comtroller. - Now we want to create a variable for our Create method within our home controller, to do so we declare : application.controllers.Home.Create =“@Url.Action(“Create”, “Home”)”</vt:lpstr>
      <vt:lpstr>- Now in out _Layout.cshtml file we want to include this _navigation.cshtml file so it can be accessed throughout the entire project. - So to do this we want to use @Html.RenderPartial() - Within the parenthesis we give the string path to our _navigation.cshtml file : (“~/Views/Shared/_navigation.cshtml”) - We want to render this partial at the top of the Layout page where we render our scripts. (As seen below)</vt:lpstr>
      <vt:lpstr>- Now we are going to go over to our Scripts folder, right click and add new item. - Choose JavaScript type file and name it general.js</vt:lpstr>
      <vt:lpstr>- Within the general.js file we are going to create our ajax setup  - This is used for posting data to the server in our javascript files - The code for setting this up is shown below</vt:lpstr>
      <vt:lpstr>- Now we need to go back to our Layout file and down at the bottom before the closing tag for body we want to render our general.js script.</vt:lpstr>
      <vt:lpstr>- Finally we are going to add one more file - We need to go over to our Models folder and right click, add, then click new class. - Choose Class type file and name it JsonResponse.cs and click add</vt:lpstr>
      <vt:lpstr>- Within our JsonResponse.cs file we will just use a couple of the methods and only some of the attributes shown in the video. - The code we will need in later videos is shown below:  Public class JsonResponse&lt;T&gt;{  public bool success {get;set;}  public string message {get;set;}  public T data {get;set;}    public JsonResponse()  {   data = default(T);   success = false;  }  public JsonResponse(bool success, string message, T data)  {   this.success = success;   this.message = message;   this.data = data  }  public void successful (string  message, T data )  {   this.success = true;   this.message = message;   this.data = data;  }  public void unsuccessful (string  message, T data )  {   this.success = false;   this.message = message;   this.data = data;  } }</vt:lpstr>
      <vt:lpstr>Finally, we are ready to start accessing our database and create some new data in it! Check out the next video to learn how to use what we have created.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MVC, Setting up to use the database Video 4</dc:title>
  <dc:creator>Chad</dc:creator>
  <cp:lastModifiedBy>Chad</cp:lastModifiedBy>
  <cp:revision>6</cp:revision>
  <dcterms:created xsi:type="dcterms:W3CDTF">2015-08-10T21:38:25Z</dcterms:created>
  <dcterms:modified xsi:type="dcterms:W3CDTF">2015-08-10T22:41:34Z</dcterms:modified>
</cp:coreProperties>
</file>