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Itim" panose="020B0604020202020204" charset="-34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8065c60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8065c60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8065c60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8065c60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88065c60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88065c60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8065c60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88065c60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8065c60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88065c60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8065c60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8065c60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8065c60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88065c60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88065c60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88065c60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88065c606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88065c606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 flipH="1">
            <a:off x="2809725" y="2502700"/>
            <a:ext cx="3892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rot="10800000" flipH="1">
            <a:off x="1919225" y="3347150"/>
            <a:ext cx="5511900" cy="5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450850" y="1177700"/>
            <a:ext cx="6430800" cy="3203800"/>
            <a:chOff x="1450850" y="1177700"/>
            <a:chExt cx="6430800" cy="3203800"/>
          </a:xfrm>
        </p:grpSpPr>
        <p:sp>
          <p:nvSpPr>
            <p:cNvPr id="57" name="Google Shape;57;p13"/>
            <p:cNvSpPr/>
            <p:nvPr/>
          </p:nvSpPr>
          <p:spPr>
            <a:xfrm>
              <a:off x="1450850" y="1177700"/>
              <a:ext cx="6430800" cy="31224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6675" y="1833500"/>
              <a:ext cx="59574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0" b="1">
                  <a:solidFill>
                    <a:srgbClr val="1C4587"/>
                  </a:solidFill>
                  <a:latin typeface="Itim"/>
                  <a:ea typeface="Itim"/>
                  <a:cs typeface="Itim"/>
                  <a:sym typeface="Itim"/>
                </a:rPr>
                <a:t>LÓGICA DE PROGRAMAÇÃO</a:t>
              </a:r>
              <a:endParaRPr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351850" y="3363250"/>
              <a:ext cx="44403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Sem Complicação</a:t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550" y="3506050"/>
              <a:ext cx="875451" cy="8754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170625" cy="11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625" y="3990275"/>
            <a:ext cx="1106025" cy="1106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rot="10800000" flipH="1">
            <a:off x="2871150" y="2456650"/>
            <a:ext cx="3823200" cy="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 flipH="1">
            <a:off x="1972950" y="3393275"/>
            <a:ext cx="5435100" cy="3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925" y="4216675"/>
            <a:ext cx="767350" cy="7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Obrigado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84" name="Google Shape;184;p22"/>
          <p:cNvGrpSpPr/>
          <p:nvPr/>
        </p:nvGrpSpPr>
        <p:grpSpPr>
          <a:xfrm rot="-130633" flipH="1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185" name="Google Shape;185;p2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22"/>
          <p:cNvGrpSpPr/>
          <p:nvPr/>
        </p:nvGrpSpPr>
        <p:grpSpPr>
          <a:xfrm>
            <a:off x="2706534" y="1787084"/>
            <a:ext cx="372740" cy="353610"/>
            <a:chOff x="3744430" y="3796534"/>
            <a:chExt cx="372740" cy="353610"/>
          </a:xfrm>
        </p:grpSpPr>
        <p:sp>
          <p:nvSpPr>
            <p:cNvPr id="188" name="Google Shape;188;p22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2"/>
          <p:cNvGrpSpPr/>
          <p:nvPr/>
        </p:nvGrpSpPr>
        <p:grpSpPr>
          <a:xfrm rot="-3462324" flipH="1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198" name="Google Shape;198;p22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2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18" name="Google Shape;218;p22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FFBBAA"/>
            </a:solidFill>
            <a:ln w="9525" cap="flat" cmpd="sng">
              <a:solidFill>
                <a:srgbClr val="FFBB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2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28" name="Google Shape;228;p22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rgbClr val="FFE599"/>
            </a:solidFill>
            <a:ln w="9525" cap="flat" cmpd="sng">
              <a:solidFill>
                <a:srgbClr val="FFE5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409825"/>
            <a:ext cx="1209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75" y="2348650"/>
            <a:ext cx="2195724" cy="2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975" y="23717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76" y="1987382"/>
            <a:ext cx="372750" cy="27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/>
          <p:nvPr/>
        </p:nvSpPr>
        <p:spPr>
          <a:xfrm>
            <a:off x="2391350" y="3728500"/>
            <a:ext cx="4440300" cy="76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2047075" y="3664200"/>
            <a:ext cx="50022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Até a próxima</a:t>
            </a:r>
            <a:endParaRPr sz="6000" b="1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46" name="Google Shape;246;p22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47" name="Google Shape;247;p22"/>
            <p:cNvSpPr/>
            <p:nvPr/>
          </p:nvSpPr>
          <p:spPr>
            <a:xfrm>
              <a:off x="1816609" y="3851001"/>
              <a:ext cx="1093674" cy="222193"/>
            </a:xfrm>
            <a:custGeom>
              <a:avLst/>
              <a:gdLst/>
              <a:ahLst/>
              <a:cxnLst/>
              <a:rect l="l" t="t" r="r" b="b"/>
              <a:pathLst>
                <a:path w="38900" h="7903" extrusionOk="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1980627" y="3951650"/>
              <a:ext cx="18078" cy="8744"/>
            </a:xfrm>
            <a:custGeom>
              <a:avLst/>
              <a:gdLst/>
              <a:ahLst/>
              <a:cxnLst/>
              <a:rect l="l" t="t" r="r" b="b"/>
              <a:pathLst>
                <a:path w="643" h="311" extrusionOk="0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885292" y="3907623"/>
              <a:ext cx="151905" cy="70119"/>
            </a:xfrm>
            <a:custGeom>
              <a:avLst/>
              <a:gdLst/>
              <a:ahLst/>
              <a:cxnLst/>
              <a:rect l="l" t="t" r="r" b="b"/>
              <a:pathLst>
                <a:path w="5403" h="2494" extrusionOk="0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965080" y="3928906"/>
              <a:ext cx="381802" cy="117689"/>
            </a:xfrm>
            <a:custGeom>
              <a:avLst/>
              <a:gdLst/>
              <a:ahLst/>
              <a:cxnLst/>
              <a:rect l="l" t="t" r="r" b="b"/>
              <a:pathLst>
                <a:path w="13580" h="4186" extrusionOk="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967779" y="3881674"/>
              <a:ext cx="529574" cy="166722"/>
            </a:xfrm>
            <a:custGeom>
              <a:avLst/>
              <a:gdLst/>
              <a:ahLst/>
              <a:cxnLst/>
              <a:rect l="l" t="t" r="r" b="b"/>
              <a:pathLst>
                <a:path w="18836" h="5930" extrusionOk="0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998789" y="3908551"/>
              <a:ext cx="62247" cy="44928"/>
            </a:xfrm>
            <a:custGeom>
              <a:avLst/>
              <a:gdLst/>
              <a:ahLst/>
              <a:cxnLst/>
              <a:rect l="l" t="t" r="r" b="b"/>
              <a:pathLst>
                <a:path w="2214" h="1598" extrusionOk="0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2486262" y="3887494"/>
              <a:ext cx="316153" cy="104785"/>
            </a:xfrm>
            <a:custGeom>
              <a:avLst/>
              <a:gdLst/>
              <a:ahLst/>
              <a:cxnLst/>
              <a:rect l="l" t="t" r="r" b="b"/>
              <a:pathLst>
                <a:path w="11245" h="3727" extrusionOk="0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484266" y="3875376"/>
              <a:ext cx="317840" cy="121119"/>
            </a:xfrm>
            <a:custGeom>
              <a:avLst/>
              <a:gdLst/>
              <a:ahLst/>
              <a:cxnLst/>
              <a:rect l="l" t="t" r="r" b="b"/>
              <a:pathLst>
                <a:path w="11305" h="4308" extrusionOk="0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2493712" y="3884176"/>
              <a:ext cx="59351" cy="48442"/>
            </a:xfrm>
            <a:custGeom>
              <a:avLst/>
              <a:gdLst/>
              <a:ahLst/>
              <a:cxnLst/>
              <a:rect l="l" t="t" r="r" b="b"/>
              <a:pathLst>
                <a:path w="2111" h="1723" extrusionOk="0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720000" y="54000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Adam Vinicius</a:t>
            </a:r>
            <a:endParaRPr sz="3000" b="1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20000" y="1246924"/>
            <a:ext cx="77040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Carreira: 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Engenheiro de Testes de Software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Instrutor de automação teste e desenvolvimento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QA desde 2013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54" y="1515779"/>
            <a:ext cx="1384250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617716" y="996675"/>
            <a:ext cx="3554449" cy="176025"/>
            <a:chOff x="4345425" y="2175475"/>
            <a:chExt cx="800750" cy="176025"/>
          </a:xfrm>
        </p:grpSpPr>
        <p:sp>
          <p:nvSpPr>
            <p:cNvPr id="74" name="Google Shape;74;p1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O que será abordado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83" name="Google Shape;83;p1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5"/>
          <p:cNvSpPr txBox="1"/>
          <p:nvPr/>
        </p:nvSpPr>
        <p:spPr>
          <a:xfrm>
            <a:off x="7224300" y="3012750"/>
            <a:ext cx="17673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Operações com vetores e matrizes</a:t>
            </a:r>
            <a:endParaRPr sz="1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250" y="1552676"/>
            <a:ext cx="1128750" cy="112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425" y="1484475"/>
            <a:ext cx="1334100" cy="1334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6800" y="1484475"/>
            <a:ext cx="1271800" cy="1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124" y="1398900"/>
            <a:ext cx="1434749" cy="1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01450" y="2966675"/>
            <a:ext cx="13341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Operações Aritmética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961388" y="2667150"/>
            <a:ext cx="429900" cy="3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22D5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636300" y="3099425"/>
            <a:ext cx="166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Decisão Lógica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059450" y="2966675"/>
            <a:ext cx="17673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Operações com estrutura de repetição</a:t>
            </a:r>
            <a:b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b="1"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848425" y="2667150"/>
            <a:ext cx="429900" cy="3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22D5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4477150" y="2667150"/>
            <a:ext cx="429900" cy="3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22D5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7">
            <a:alphaModFix amt="88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469975" y="1585500"/>
            <a:ext cx="4575300" cy="287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333333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Criada no ano de 1995 por James Gosling, quando ele atuava na empresa Sun Microsystems, atualmente é propriedade da Oracle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333333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Linguagem de Programação Orientada a Objetos.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333333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Fortemente </a:t>
            </a:r>
            <a:r>
              <a:rPr lang="pt-BR" sz="1800" dirty="0" err="1">
                <a:solidFill>
                  <a:srgbClr val="333333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Tipada</a:t>
            </a:r>
            <a:r>
              <a:rPr lang="pt-BR" sz="1800" dirty="0">
                <a:solidFill>
                  <a:srgbClr val="333333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.</a:t>
            </a:r>
            <a:endParaRPr sz="23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04800" y="304800"/>
            <a:ext cx="464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Introdução sobre Java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104" name="Google Shape;104;p1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5425997" y="1289616"/>
            <a:ext cx="3366800" cy="2564249"/>
            <a:chOff x="5654597" y="1289616"/>
            <a:chExt cx="3366800" cy="2564249"/>
          </a:xfrm>
        </p:grpSpPr>
        <p:grpSp>
          <p:nvGrpSpPr>
            <p:cNvPr id="107" name="Google Shape;107;p16"/>
            <p:cNvGrpSpPr/>
            <p:nvPr/>
          </p:nvGrpSpPr>
          <p:grpSpPr>
            <a:xfrm>
              <a:off x="5654597" y="1289616"/>
              <a:ext cx="3366800" cy="2564249"/>
              <a:chOff x="3578510" y="1419647"/>
              <a:chExt cx="4021500" cy="3062887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11" name="Google Shape;111;p16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112" name="Google Shape;11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71025" y="1468625"/>
              <a:ext cx="3133951" cy="1763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 amt="39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Vantagens e desvantagens do Java</a:t>
            </a:r>
            <a:endParaRPr sz="4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Vantagens</a:t>
            </a:r>
            <a:br>
              <a:rPr lang="pt-BR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Linguagem Multi-Threaded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Criação de aplicativos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Criação de jogos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Comunidade grande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Gratuidade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Utilização nas maiores empresas</a:t>
            </a:r>
            <a:endParaRPr sz="2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2"/>
          </p:nvPr>
        </p:nvSpPr>
        <p:spPr>
          <a:xfrm>
            <a:off x="4832400" y="14632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Desvantagens</a:t>
            </a:r>
            <a:endParaRPr sz="1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Velocidade de carregamento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Pré-compilação</a:t>
            </a:r>
            <a:endParaRPr sz="2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396734" y="1152475"/>
            <a:ext cx="7656211" cy="176025"/>
            <a:chOff x="4345425" y="2175475"/>
            <a:chExt cx="800750" cy="176025"/>
          </a:xfrm>
        </p:grpSpPr>
        <p:sp>
          <p:nvSpPr>
            <p:cNvPr id="122" name="Google Shape;122;p17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3415164" y="2405575"/>
            <a:ext cx="1035081" cy="977130"/>
            <a:chOff x="5197967" y="3714018"/>
            <a:chExt cx="386455" cy="287569"/>
          </a:xfrm>
        </p:grpSpPr>
        <p:sp>
          <p:nvSpPr>
            <p:cNvPr id="125" name="Google Shape;125;p17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7513430" y="2654198"/>
            <a:ext cx="664264" cy="572706"/>
            <a:chOff x="5778658" y="3703488"/>
            <a:chExt cx="312140" cy="308603"/>
          </a:xfrm>
        </p:grpSpPr>
        <p:sp>
          <p:nvSpPr>
            <p:cNvPr id="130" name="Google Shape;130;p17"/>
            <p:cNvSpPr/>
            <p:nvPr/>
          </p:nvSpPr>
          <p:spPr>
            <a:xfrm>
              <a:off x="5784133" y="3708544"/>
              <a:ext cx="301190" cy="298466"/>
            </a:xfrm>
            <a:custGeom>
              <a:avLst/>
              <a:gdLst/>
              <a:ahLst/>
              <a:cxnLst/>
              <a:rect l="l" t="t" r="r" b="b"/>
              <a:pathLst>
                <a:path w="11498" h="11394" extrusionOk="0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887865" y="3703540"/>
              <a:ext cx="202933" cy="308551"/>
            </a:xfrm>
            <a:custGeom>
              <a:avLst/>
              <a:gdLst/>
              <a:ahLst/>
              <a:cxnLst/>
              <a:rect l="l" t="t" r="r" b="b"/>
              <a:pathLst>
                <a:path w="7747" h="11779" extrusionOk="0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778658" y="3703488"/>
              <a:ext cx="192533" cy="308603"/>
            </a:xfrm>
            <a:custGeom>
              <a:avLst/>
              <a:gdLst/>
              <a:ahLst/>
              <a:cxnLst/>
              <a:rect l="l" t="t" r="r" b="b"/>
              <a:pathLst>
                <a:path w="7350" h="11781" extrusionOk="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 amt="86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75" y="2114200"/>
            <a:ext cx="1176100" cy="11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950" y="1468350"/>
            <a:ext cx="1176100" cy="11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9350" y="2328547"/>
            <a:ext cx="961775" cy="9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304800" y="304800"/>
            <a:ext cx="415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IDEAS e seu propósito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42" name="Google Shape;142;p18"/>
          <p:cNvGrpSpPr/>
          <p:nvPr/>
        </p:nvGrpSpPr>
        <p:grpSpPr>
          <a:xfrm>
            <a:off x="389116" y="844275"/>
            <a:ext cx="3554449" cy="176025"/>
            <a:chOff x="4345425" y="2175475"/>
            <a:chExt cx="800750" cy="176025"/>
          </a:xfrm>
        </p:grpSpPr>
        <p:sp>
          <p:nvSpPr>
            <p:cNvPr id="143" name="Google Shape;143;p1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8"/>
          <p:cNvSpPr txBox="1"/>
          <p:nvPr/>
        </p:nvSpPr>
        <p:spPr>
          <a:xfrm>
            <a:off x="699925" y="3371500"/>
            <a:ext cx="100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Eclipse</a:t>
            </a:r>
            <a:endParaRPr sz="1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209600" y="2787525"/>
            <a:ext cx="87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Intellij</a:t>
            </a:r>
            <a:endParaRPr sz="1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812238" y="3449325"/>
            <a:ext cx="117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NetBeans</a:t>
            </a:r>
            <a:endParaRPr sz="1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6">
            <a:alphaModFix amt="86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1215850" y="1586050"/>
            <a:ext cx="6685800" cy="16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Maven é uma ferramenta de gerenciamento e automação de construção (build) de projetos.</a:t>
            </a:r>
            <a:br>
              <a:rPr lang="pt-BR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2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Gerenciador de dependências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38650" y="152400"/>
            <a:ext cx="402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Maven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55" name="Google Shape;155;p19"/>
          <p:cNvGrpSpPr/>
          <p:nvPr/>
        </p:nvGrpSpPr>
        <p:grpSpPr>
          <a:xfrm>
            <a:off x="388979" y="691875"/>
            <a:ext cx="1322999" cy="176025"/>
            <a:chOff x="4345425" y="2175475"/>
            <a:chExt cx="800750" cy="176025"/>
          </a:xfrm>
        </p:grpSpPr>
        <p:sp>
          <p:nvSpPr>
            <p:cNvPr id="156" name="Google Shape;156;p19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 amt="81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 l="40518" t="6985" r="36105"/>
          <a:stretch/>
        </p:blipFill>
        <p:spPr>
          <a:xfrm>
            <a:off x="1788175" y="114825"/>
            <a:ext cx="757025" cy="7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 amt="39000"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1878975" y="2243350"/>
            <a:ext cx="619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Instalação do Java e Maven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66" name="Google Shape;166;p20"/>
          <p:cNvGrpSpPr/>
          <p:nvPr/>
        </p:nvGrpSpPr>
        <p:grpSpPr>
          <a:xfrm>
            <a:off x="1829335" y="2782825"/>
            <a:ext cx="4973859" cy="176025"/>
            <a:chOff x="4345425" y="2175475"/>
            <a:chExt cx="800750" cy="176025"/>
          </a:xfrm>
        </p:grpSpPr>
        <p:sp>
          <p:nvSpPr>
            <p:cNvPr id="167" name="Google Shape;167;p2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926900" y="2185700"/>
            <a:ext cx="778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Configuração de variáveis de ambiente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74" name="Google Shape;174;p21"/>
          <p:cNvGrpSpPr/>
          <p:nvPr/>
        </p:nvGrpSpPr>
        <p:grpSpPr>
          <a:xfrm>
            <a:off x="926897" y="2753475"/>
            <a:ext cx="6728462" cy="176025"/>
            <a:chOff x="4345425" y="2175475"/>
            <a:chExt cx="800750" cy="176025"/>
          </a:xfrm>
        </p:grpSpPr>
        <p:sp>
          <p:nvSpPr>
            <p:cNvPr id="175" name="Google Shape;175;p2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1"/>
          <p:cNvSpPr txBox="1"/>
          <p:nvPr/>
        </p:nvSpPr>
        <p:spPr>
          <a:xfrm>
            <a:off x="1259300" y="1167375"/>
            <a:ext cx="246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l="7756" t="9070" r="4792" b="26003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150</Words>
  <Application>Microsoft Office PowerPoint</Application>
  <PresentationFormat>Apresentação na tela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Muli</vt:lpstr>
      <vt:lpstr>Itim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Vantagens e desvantagens do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AdamVinicius</cp:lastModifiedBy>
  <cp:revision>2</cp:revision>
  <dcterms:modified xsi:type="dcterms:W3CDTF">2021-05-12T01:42:58Z</dcterms:modified>
</cp:coreProperties>
</file>