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Itim" panose="020B0604020202020204" charset="-34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08711F-E7E3-4DA3-A9F4-81ECE215E87E}">
  <a:tblStyle styleId="{9608711F-E7E3-4DA3-A9F4-81ECE215E8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b6b672a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b6b672a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88065c606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88065c606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88065c60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88065c60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88065c60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88065c60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b6a13273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b6a13273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b6a13273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b6a13273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b6a13273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b6a13273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b6a13273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b6a13273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b6a13273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b6a13273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b6a13273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b6a13273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terviewzen.com/apply/Q8tM3x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 rot="10800000" flipH="1">
            <a:off x="2809725" y="2502700"/>
            <a:ext cx="3892200" cy="1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rot="10800000" flipH="1">
            <a:off x="1919225" y="3347150"/>
            <a:ext cx="5511900" cy="5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" name="Google Shape;56;p13"/>
          <p:cNvGrpSpPr/>
          <p:nvPr/>
        </p:nvGrpSpPr>
        <p:grpSpPr>
          <a:xfrm>
            <a:off x="1463925" y="1135250"/>
            <a:ext cx="6430800" cy="3203800"/>
            <a:chOff x="1450850" y="1177700"/>
            <a:chExt cx="6430800" cy="3203800"/>
          </a:xfrm>
        </p:grpSpPr>
        <p:sp>
          <p:nvSpPr>
            <p:cNvPr id="57" name="Google Shape;57;p13"/>
            <p:cNvSpPr/>
            <p:nvPr/>
          </p:nvSpPr>
          <p:spPr>
            <a:xfrm>
              <a:off x="1450850" y="1177700"/>
              <a:ext cx="6430800" cy="3122400"/>
            </a:xfrm>
            <a:prstGeom prst="flowChartAlternate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0">
                <a:solidFill>
                  <a:srgbClr val="1C4587"/>
                </a:solidFill>
                <a:latin typeface="Itim"/>
                <a:ea typeface="Itim"/>
                <a:cs typeface="Itim"/>
                <a:sym typeface="Itim"/>
              </a:endParaRPr>
            </a:p>
          </p:txBody>
        </p:sp>
        <p:sp>
          <p:nvSpPr>
            <p:cNvPr id="58" name="Google Shape;58;p13"/>
            <p:cNvSpPr txBox="1"/>
            <p:nvPr/>
          </p:nvSpPr>
          <p:spPr>
            <a:xfrm>
              <a:off x="1736675" y="1833500"/>
              <a:ext cx="5957400" cy="144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0" b="1">
                  <a:solidFill>
                    <a:srgbClr val="1C4587"/>
                  </a:solidFill>
                  <a:latin typeface="Itim"/>
                  <a:ea typeface="Itim"/>
                  <a:cs typeface="Itim"/>
                  <a:sym typeface="Itim"/>
                </a:rPr>
                <a:t>LÓGICA DE PROGRAMAÇÃO</a:t>
              </a:r>
              <a:endParaRPr sz="6000" b="1">
                <a:solidFill>
                  <a:srgbClr val="1C4587"/>
                </a:solidFill>
                <a:latin typeface="Itim"/>
                <a:ea typeface="Itim"/>
                <a:cs typeface="Itim"/>
                <a:sym typeface="Itim"/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2351850" y="3363250"/>
              <a:ext cx="44403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Sem Complicação</a:t>
              </a:r>
              <a:endParaRPr sz="16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pic>
          <p:nvPicPr>
            <p:cNvPr id="60" name="Google Shape;60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05550" y="3506050"/>
              <a:ext cx="875451" cy="8754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170625" cy="11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5625" y="3990275"/>
            <a:ext cx="1106025" cy="1106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3"/>
          <p:cNvCxnSpPr/>
          <p:nvPr/>
        </p:nvCxnSpPr>
        <p:spPr>
          <a:xfrm rot="10800000" flipH="1">
            <a:off x="2871150" y="2456650"/>
            <a:ext cx="3823200" cy="1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3"/>
          <p:cNvCxnSpPr/>
          <p:nvPr/>
        </p:nvCxnSpPr>
        <p:spPr>
          <a:xfrm rot="10800000" flipH="1">
            <a:off x="1972950" y="3393275"/>
            <a:ext cx="5435100" cy="30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925" y="4216675"/>
            <a:ext cx="767350" cy="7673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 rot="1386131">
            <a:off x="6707885" y="1313730"/>
            <a:ext cx="1170572" cy="36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Aula 3</a:t>
            </a:r>
            <a:endParaRPr sz="3000" b="1">
              <a:solidFill>
                <a:srgbClr val="E22D59"/>
              </a:solidFill>
              <a:latin typeface="Itim"/>
              <a:ea typeface="Itim"/>
              <a:cs typeface="Itim"/>
              <a:sym typeface="Iti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/>
        </p:nvSpPr>
        <p:spPr>
          <a:xfrm>
            <a:off x="304800" y="304800"/>
            <a:ext cx="5850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Desafio Extra</a:t>
            </a:r>
            <a:endParaRPr>
              <a:solidFill>
                <a:srgbClr val="E22D59"/>
              </a:solidFill>
            </a:endParaRPr>
          </a:p>
        </p:txBody>
      </p:sp>
      <p:grpSp>
        <p:nvGrpSpPr>
          <p:cNvPr id="201" name="Google Shape;201;p22"/>
          <p:cNvGrpSpPr/>
          <p:nvPr/>
        </p:nvGrpSpPr>
        <p:grpSpPr>
          <a:xfrm>
            <a:off x="388966" y="844275"/>
            <a:ext cx="4980745" cy="176025"/>
            <a:chOff x="4345425" y="2175475"/>
            <a:chExt cx="800750" cy="176025"/>
          </a:xfrm>
        </p:grpSpPr>
        <p:sp>
          <p:nvSpPr>
            <p:cNvPr id="202" name="Google Shape;202;p2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4" name="Google Shape;204;p22"/>
          <p:cNvPicPr preferRelativeResize="0"/>
          <p:nvPr/>
        </p:nvPicPr>
        <p:blipFill rotWithShape="1">
          <a:blip r:embed="rId3">
            <a:alphaModFix amt="88000"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2"/>
          <p:cNvSpPr txBox="1"/>
          <p:nvPr/>
        </p:nvSpPr>
        <p:spPr>
          <a:xfrm>
            <a:off x="780600" y="1606500"/>
            <a:ext cx="7582800" cy="29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Acesse o endereço e realize os 3 desafios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https://www.interviewzen.com/apply/Q8tM3x</a:t>
            </a:r>
            <a:endParaRPr sz="26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Para responder, basta responder com o código equivalente em Java.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Não se preocupe em testar a aplicação.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 desafio é para ver sua lógica e aceitação a desafios.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Me envie o endereço gerado ao final do desafio.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/>
        </p:nvSpPr>
        <p:spPr>
          <a:xfrm>
            <a:off x="2351875" y="540000"/>
            <a:ext cx="44403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>
                <a:solidFill>
                  <a:srgbClr val="1C4587"/>
                </a:solidFill>
                <a:latin typeface="Itim"/>
                <a:ea typeface="Itim"/>
                <a:cs typeface="Itim"/>
                <a:sym typeface="Itim"/>
              </a:rPr>
              <a:t>Obrigado</a:t>
            </a:r>
            <a:endParaRPr sz="6000" b="1">
              <a:solidFill>
                <a:srgbClr val="1C4587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211" name="Google Shape;211;p23"/>
          <p:cNvGrpSpPr/>
          <p:nvPr/>
        </p:nvGrpSpPr>
        <p:grpSpPr>
          <a:xfrm rot="-130633" flipH="1">
            <a:off x="2998933" y="1332021"/>
            <a:ext cx="3355563" cy="230166"/>
            <a:chOff x="4345425" y="2175475"/>
            <a:chExt cx="800750" cy="176025"/>
          </a:xfrm>
        </p:grpSpPr>
        <p:sp>
          <p:nvSpPr>
            <p:cNvPr id="212" name="Google Shape;212;p23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3"/>
          <p:cNvGrpSpPr/>
          <p:nvPr/>
        </p:nvGrpSpPr>
        <p:grpSpPr>
          <a:xfrm>
            <a:off x="2706534" y="1787084"/>
            <a:ext cx="372740" cy="353610"/>
            <a:chOff x="3744430" y="3796534"/>
            <a:chExt cx="372740" cy="353610"/>
          </a:xfrm>
        </p:grpSpPr>
        <p:sp>
          <p:nvSpPr>
            <p:cNvPr id="215" name="Google Shape;215;p23"/>
            <p:cNvSpPr/>
            <p:nvPr/>
          </p:nvSpPr>
          <p:spPr>
            <a:xfrm>
              <a:off x="3768713" y="3802104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80" y="13156"/>
                  </a:cubicBezTo>
                  <a:cubicBezTo>
                    <a:pt x="10211" y="13156"/>
                    <a:pt x="13159" y="10211"/>
                    <a:pt x="13159" y="6580"/>
                  </a:cubicBezTo>
                  <a:cubicBezTo>
                    <a:pt x="13159" y="2945"/>
                    <a:pt x="10211" y="1"/>
                    <a:pt x="6580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3917617" y="3802104"/>
              <a:ext cx="199553" cy="342522"/>
            </a:xfrm>
            <a:custGeom>
              <a:avLst/>
              <a:gdLst/>
              <a:ahLst/>
              <a:cxnLst/>
              <a:rect l="l" t="t" r="r" b="b"/>
              <a:pathLst>
                <a:path w="7667" h="13160" extrusionOk="0">
                  <a:moveTo>
                    <a:pt x="859" y="1"/>
                  </a:moveTo>
                  <a:cubicBezTo>
                    <a:pt x="570" y="1"/>
                    <a:pt x="285" y="18"/>
                    <a:pt x="0" y="57"/>
                  </a:cubicBezTo>
                  <a:cubicBezTo>
                    <a:pt x="3272" y="486"/>
                    <a:pt x="5721" y="3276"/>
                    <a:pt x="5721" y="6580"/>
                  </a:cubicBezTo>
                  <a:cubicBezTo>
                    <a:pt x="5721" y="9880"/>
                    <a:pt x="3272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67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rgbClr val="285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3850206" y="3943225"/>
              <a:ext cx="38026" cy="112387"/>
            </a:xfrm>
            <a:custGeom>
              <a:avLst/>
              <a:gdLst/>
              <a:ahLst/>
              <a:cxnLst/>
              <a:rect l="l" t="t" r="r" b="b"/>
              <a:pathLst>
                <a:path w="1461" h="4318" extrusionOk="0">
                  <a:moveTo>
                    <a:pt x="60" y="0"/>
                  </a:moveTo>
                  <a:cubicBezTo>
                    <a:pt x="29" y="0"/>
                    <a:pt x="0" y="25"/>
                    <a:pt x="0" y="57"/>
                  </a:cubicBezTo>
                  <a:lnTo>
                    <a:pt x="0" y="4261"/>
                  </a:lnTo>
                  <a:cubicBezTo>
                    <a:pt x="0" y="4293"/>
                    <a:pt x="29" y="4318"/>
                    <a:pt x="60" y="4318"/>
                  </a:cubicBezTo>
                  <a:lnTo>
                    <a:pt x="1404" y="4318"/>
                  </a:lnTo>
                  <a:cubicBezTo>
                    <a:pt x="1436" y="4318"/>
                    <a:pt x="1461" y="4293"/>
                    <a:pt x="1461" y="4261"/>
                  </a:cubicBezTo>
                  <a:lnTo>
                    <a:pt x="1461" y="57"/>
                  </a:lnTo>
                  <a:cubicBezTo>
                    <a:pt x="1461" y="25"/>
                    <a:pt x="1436" y="0"/>
                    <a:pt x="1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3835188" y="3876126"/>
              <a:ext cx="53044" cy="45522"/>
            </a:xfrm>
            <a:custGeom>
              <a:avLst/>
              <a:gdLst/>
              <a:ahLst/>
              <a:cxnLst/>
              <a:rect l="l" t="t" r="r" b="b"/>
              <a:pathLst>
                <a:path w="2038" h="1749" extrusionOk="0">
                  <a:moveTo>
                    <a:pt x="1160" y="1"/>
                  </a:moveTo>
                  <a:cubicBezTo>
                    <a:pt x="946" y="1"/>
                    <a:pt x="727" y="81"/>
                    <a:pt x="549" y="260"/>
                  </a:cubicBezTo>
                  <a:cubicBezTo>
                    <a:pt x="0" y="809"/>
                    <a:pt x="387" y="1748"/>
                    <a:pt x="1165" y="1748"/>
                  </a:cubicBezTo>
                  <a:cubicBezTo>
                    <a:pt x="1647" y="1748"/>
                    <a:pt x="2038" y="1358"/>
                    <a:pt x="2038" y="876"/>
                  </a:cubicBezTo>
                  <a:cubicBezTo>
                    <a:pt x="2038" y="350"/>
                    <a:pt x="1608" y="1"/>
                    <a:pt x="11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3924670" y="3943121"/>
              <a:ext cx="119805" cy="112491"/>
            </a:xfrm>
            <a:custGeom>
              <a:avLst/>
              <a:gdLst/>
              <a:ahLst/>
              <a:cxnLst/>
              <a:rect l="l" t="t" r="r" b="b"/>
              <a:pathLst>
                <a:path w="4603" h="4322" extrusionOk="0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4255"/>
                  </a:lnTo>
                  <a:cubicBezTo>
                    <a:pt x="0" y="4290"/>
                    <a:pt x="32" y="4322"/>
                    <a:pt x="70" y="4322"/>
                  </a:cubicBezTo>
                  <a:lnTo>
                    <a:pt x="1390" y="4322"/>
                  </a:lnTo>
                  <a:cubicBezTo>
                    <a:pt x="1429" y="4322"/>
                    <a:pt x="1460" y="4290"/>
                    <a:pt x="1460" y="4255"/>
                  </a:cubicBezTo>
                  <a:lnTo>
                    <a:pt x="1460" y="2766"/>
                  </a:lnTo>
                  <a:cubicBezTo>
                    <a:pt x="1460" y="2281"/>
                    <a:pt x="1569" y="1461"/>
                    <a:pt x="2301" y="1461"/>
                  </a:cubicBezTo>
                  <a:cubicBezTo>
                    <a:pt x="3036" y="1461"/>
                    <a:pt x="3146" y="2281"/>
                    <a:pt x="3146" y="2766"/>
                  </a:cubicBezTo>
                  <a:lnTo>
                    <a:pt x="3146" y="4255"/>
                  </a:lnTo>
                  <a:cubicBezTo>
                    <a:pt x="3146" y="4290"/>
                    <a:pt x="3177" y="4322"/>
                    <a:pt x="3216" y="4322"/>
                  </a:cubicBezTo>
                  <a:lnTo>
                    <a:pt x="4535" y="4322"/>
                  </a:lnTo>
                  <a:cubicBezTo>
                    <a:pt x="4574" y="4322"/>
                    <a:pt x="4602" y="4290"/>
                    <a:pt x="4602" y="4255"/>
                  </a:cubicBezTo>
                  <a:lnTo>
                    <a:pt x="4602" y="2306"/>
                  </a:lnTo>
                  <a:cubicBezTo>
                    <a:pt x="4602" y="1707"/>
                    <a:pt x="4433" y="1151"/>
                    <a:pt x="4127" y="743"/>
                  </a:cubicBezTo>
                  <a:cubicBezTo>
                    <a:pt x="3761" y="258"/>
                    <a:pt x="3230" y="4"/>
                    <a:pt x="2586" y="4"/>
                  </a:cubicBezTo>
                  <a:cubicBezTo>
                    <a:pt x="2581" y="4"/>
                    <a:pt x="2575" y="4"/>
                    <a:pt x="2569" y="4"/>
                  </a:cubicBezTo>
                  <a:cubicBezTo>
                    <a:pt x="2107" y="4"/>
                    <a:pt x="1656" y="148"/>
                    <a:pt x="1277" y="413"/>
                  </a:cubicBezTo>
                  <a:cubicBezTo>
                    <a:pt x="1265" y="420"/>
                    <a:pt x="1253" y="423"/>
                    <a:pt x="1240" y="423"/>
                  </a:cubicBezTo>
                  <a:cubicBezTo>
                    <a:pt x="1205" y="423"/>
                    <a:pt x="1172" y="396"/>
                    <a:pt x="1172" y="356"/>
                  </a:cubicBezTo>
                  <a:lnTo>
                    <a:pt x="1172" y="71"/>
                  </a:lnTo>
                  <a:cubicBezTo>
                    <a:pt x="1172" y="33"/>
                    <a:pt x="1140" y="1"/>
                    <a:pt x="1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3744430" y="3796534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3844974" y="3937993"/>
              <a:ext cx="48489" cy="122850"/>
            </a:xfrm>
            <a:custGeom>
              <a:avLst/>
              <a:gdLst/>
              <a:ahLst/>
              <a:cxnLst/>
              <a:rect l="l" t="t" r="r" b="b"/>
              <a:pathLst>
                <a:path w="1863" h="4720" extrusionOk="0">
                  <a:moveTo>
                    <a:pt x="1433" y="430"/>
                  </a:moveTo>
                  <a:lnTo>
                    <a:pt x="1433" y="4290"/>
                  </a:lnTo>
                  <a:lnTo>
                    <a:pt x="430" y="4290"/>
                  </a:lnTo>
                  <a:lnTo>
                    <a:pt x="430" y="430"/>
                  </a:lnTo>
                  <a:close/>
                  <a:moveTo>
                    <a:pt x="216" y="1"/>
                  </a:moveTo>
                  <a:cubicBezTo>
                    <a:pt x="99" y="1"/>
                    <a:pt x="1" y="96"/>
                    <a:pt x="1" y="216"/>
                  </a:cubicBezTo>
                  <a:lnTo>
                    <a:pt x="1" y="4505"/>
                  </a:lnTo>
                  <a:cubicBezTo>
                    <a:pt x="1" y="4624"/>
                    <a:pt x="99" y="4719"/>
                    <a:pt x="216" y="4719"/>
                  </a:cubicBezTo>
                  <a:lnTo>
                    <a:pt x="1648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16"/>
                  </a:lnTo>
                  <a:cubicBezTo>
                    <a:pt x="1862" y="96"/>
                    <a:pt x="1767" y="1"/>
                    <a:pt x="16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3828134" y="3870973"/>
              <a:ext cx="65329" cy="55881"/>
            </a:xfrm>
            <a:custGeom>
              <a:avLst/>
              <a:gdLst/>
              <a:ahLst/>
              <a:cxnLst/>
              <a:rect l="l" t="t" r="r" b="b"/>
              <a:pathLst>
                <a:path w="2510" h="2147" extrusionOk="0">
                  <a:moveTo>
                    <a:pt x="1431" y="427"/>
                  </a:moveTo>
                  <a:cubicBezTo>
                    <a:pt x="1762" y="427"/>
                    <a:pt x="2080" y="685"/>
                    <a:pt x="2080" y="1074"/>
                  </a:cubicBezTo>
                  <a:cubicBezTo>
                    <a:pt x="2080" y="1429"/>
                    <a:pt x="1791" y="1717"/>
                    <a:pt x="1436" y="1717"/>
                  </a:cubicBezTo>
                  <a:cubicBezTo>
                    <a:pt x="863" y="1717"/>
                    <a:pt x="574" y="1024"/>
                    <a:pt x="982" y="616"/>
                  </a:cubicBezTo>
                  <a:cubicBezTo>
                    <a:pt x="1113" y="486"/>
                    <a:pt x="1273" y="427"/>
                    <a:pt x="1431" y="427"/>
                  </a:cubicBezTo>
                  <a:close/>
                  <a:moveTo>
                    <a:pt x="1436" y="0"/>
                  </a:moveTo>
                  <a:cubicBezTo>
                    <a:pt x="479" y="0"/>
                    <a:pt x="1" y="1154"/>
                    <a:pt x="676" y="1830"/>
                  </a:cubicBezTo>
                  <a:cubicBezTo>
                    <a:pt x="895" y="2049"/>
                    <a:pt x="1165" y="2147"/>
                    <a:pt x="1429" y="2147"/>
                  </a:cubicBezTo>
                  <a:cubicBezTo>
                    <a:pt x="1980" y="2147"/>
                    <a:pt x="2509" y="1720"/>
                    <a:pt x="2509" y="1074"/>
                  </a:cubicBezTo>
                  <a:cubicBezTo>
                    <a:pt x="2509" y="482"/>
                    <a:pt x="2027" y="0"/>
                    <a:pt x="14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3919439" y="3937993"/>
              <a:ext cx="130346" cy="122850"/>
            </a:xfrm>
            <a:custGeom>
              <a:avLst/>
              <a:gdLst/>
              <a:ahLst/>
              <a:cxnLst/>
              <a:rect l="l" t="t" r="r" b="b"/>
              <a:pathLst>
                <a:path w="5008" h="4720" extrusionOk="0">
                  <a:moveTo>
                    <a:pt x="215" y="1"/>
                  </a:moveTo>
                  <a:cubicBezTo>
                    <a:pt x="99" y="1"/>
                    <a:pt x="0" y="96"/>
                    <a:pt x="0" y="216"/>
                  </a:cubicBezTo>
                  <a:lnTo>
                    <a:pt x="0" y="4505"/>
                  </a:lnTo>
                  <a:cubicBezTo>
                    <a:pt x="0" y="4624"/>
                    <a:pt x="99" y="4719"/>
                    <a:pt x="215" y="4719"/>
                  </a:cubicBezTo>
                  <a:lnTo>
                    <a:pt x="1647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963"/>
                  </a:lnTo>
                  <a:cubicBezTo>
                    <a:pt x="1862" y="2460"/>
                    <a:pt x="1974" y="1859"/>
                    <a:pt x="2506" y="1859"/>
                  </a:cubicBezTo>
                  <a:cubicBezTo>
                    <a:pt x="2900" y="1859"/>
                    <a:pt x="3065" y="2193"/>
                    <a:pt x="3121" y="2573"/>
                  </a:cubicBezTo>
                  <a:cubicBezTo>
                    <a:pt x="3135" y="2678"/>
                    <a:pt x="3227" y="2756"/>
                    <a:pt x="3332" y="2756"/>
                  </a:cubicBezTo>
                  <a:cubicBezTo>
                    <a:pt x="3463" y="2752"/>
                    <a:pt x="3565" y="2636"/>
                    <a:pt x="3544" y="2506"/>
                  </a:cubicBezTo>
                  <a:cubicBezTo>
                    <a:pt x="3434" y="1816"/>
                    <a:pt x="3069" y="1429"/>
                    <a:pt x="2506" y="1429"/>
                  </a:cubicBezTo>
                  <a:cubicBezTo>
                    <a:pt x="1823" y="1429"/>
                    <a:pt x="1432" y="1989"/>
                    <a:pt x="1432" y="2963"/>
                  </a:cubicBezTo>
                  <a:lnTo>
                    <a:pt x="1432" y="4290"/>
                  </a:lnTo>
                  <a:lnTo>
                    <a:pt x="430" y="4290"/>
                  </a:lnTo>
                  <a:lnTo>
                    <a:pt x="430" y="430"/>
                  </a:lnTo>
                  <a:lnTo>
                    <a:pt x="1144" y="430"/>
                  </a:lnTo>
                  <a:lnTo>
                    <a:pt x="1144" y="712"/>
                  </a:lnTo>
                  <a:cubicBezTo>
                    <a:pt x="1144" y="778"/>
                    <a:pt x="1172" y="842"/>
                    <a:pt x="1225" y="884"/>
                  </a:cubicBezTo>
                  <a:cubicBezTo>
                    <a:pt x="1264" y="916"/>
                    <a:pt x="1311" y="932"/>
                    <a:pt x="1359" y="932"/>
                  </a:cubicBezTo>
                  <a:cubicBezTo>
                    <a:pt x="1407" y="932"/>
                    <a:pt x="1455" y="916"/>
                    <a:pt x="1496" y="884"/>
                  </a:cubicBezTo>
                  <a:cubicBezTo>
                    <a:pt x="1858" y="592"/>
                    <a:pt x="2309" y="430"/>
                    <a:pt x="2776" y="430"/>
                  </a:cubicBezTo>
                  <a:cubicBezTo>
                    <a:pt x="2781" y="430"/>
                    <a:pt x="2786" y="430"/>
                    <a:pt x="2791" y="430"/>
                  </a:cubicBezTo>
                  <a:cubicBezTo>
                    <a:pt x="4026" y="430"/>
                    <a:pt x="4578" y="1472"/>
                    <a:pt x="4578" y="2503"/>
                  </a:cubicBezTo>
                  <a:lnTo>
                    <a:pt x="4578" y="4290"/>
                  </a:lnTo>
                  <a:lnTo>
                    <a:pt x="3575" y="4290"/>
                  </a:lnTo>
                  <a:lnTo>
                    <a:pt x="3575" y="3583"/>
                  </a:lnTo>
                  <a:cubicBezTo>
                    <a:pt x="3575" y="3467"/>
                    <a:pt x="3480" y="3372"/>
                    <a:pt x="3364" y="3372"/>
                  </a:cubicBezTo>
                  <a:cubicBezTo>
                    <a:pt x="3245" y="3372"/>
                    <a:pt x="3150" y="3467"/>
                    <a:pt x="3150" y="3583"/>
                  </a:cubicBezTo>
                  <a:lnTo>
                    <a:pt x="3150" y="4505"/>
                  </a:lnTo>
                  <a:cubicBezTo>
                    <a:pt x="3150" y="4624"/>
                    <a:pt x="3245" y="4719"/>
                    <a:pt x="3364" y="4719"/>
                  </a:cubicBezTo>
                  <a:lnTo>
                    <a:pt x="4793" y="4719"/>
                  </a:lnTo>
                  <a:cubicBezTo>
                    <a:pt x="4912" y="4719"/>
                    <a:pt x="5007" y="4624"/>
                    <a:pt x="5007" y="4505"/>
                  </a:cubicBezTo>
                  <a:lnTo>
                    <a:pt x="5007" y="2503"/>
                  </a:lnTo>
                  <a:cubicBezTo>
                    <a:pt x="5007" y="1028"/>
                    <a:pt x="4096" y="1"/>
                    <a:pt x="2791" y="1"/>
                  </a:cubicBezTo>
                  <a:cubicBezTo>
                    <a:pt x="2365" y="1"/>
                    <a:pt x="1946" y="110"/>
                    <a:pt x="1573" y="314"/>
                  </a:cubicBezTo>
                  <a:lnTo>
                    <a:pt x="1573" y="216"/>
                  </a:lnTo>
                  <a:cubicBezTo>
                    <a:pt x="1573" y="96"/>
                    <a:pt x="1478" y="1"/>
                    <a:pt x="13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23"/>
          <p:cNvGrpSpPr/>
          <p:nvPr/>
        </p:nvGrpSpPr>
        <p:grpSpPr>
          <a:xfrm rot="-3462324" flipH="1">
            <a:off x="-177766" y="3147016"/>
            <a:ext cx="2743514" cy="1090983"/>
            <a:chOff x="4038775" y="3369325"/>
            <a:chExt cx="1789725" cy="711700"/>
          </a:xfrm>
        </p:grpSpPr>
        <p:sp>
          <p:nvSpPr>
            <p:cNvPr id="225" name="Google Shape;225;p23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rgbClr val="FFF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23"/>
          <p:cNvGrpSpPr/>
          <p:nvPr/>
        </p:nvGrpSpPr>
        <p:grpSpPr>
          <a:xfrm>
            <a:off x="7224440" y="4447106"/>
            <a:ext cx="1745583" cy="230173"/>
            <a:chOff x="1394800" y="3522000"/>
            <a:chExt cx="1048650" cy="138275"/>
          </a:xfrm>
        </p:grpSpPr>
        <p:sp>
          <p:nvSpPr>
            <p:cNvPr id="245" name="Google Shape;245;p23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rgbClr val="FFBBAA"/>
            </a:solidFill>
            <a:ln w="9525" cap="flat" cmpd="sng">
              <a:solidFill>
                <a:srgbClr val="FFBB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rgbClr val="FFBBAA"/>
            </a:solidFill>
            <a:ln w="9525" cap="flat" cmpd="sng">
              <a:solidFill>
                <a:srgbClr val="FFBB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rgbClr val="FFBBAA"/>
            </a:solidFill>
            <a:ln w="9525" cap="flat" cmpd="sng">
              <a:solidFill>
                <a:srgbClr val="FFBB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rgbClr val="FFBBAA"/>
            </a:solidFill>
            <a:ln w="9525" cap="flat" cmpd="sng">
              <a:solidFill>
                <a:srgbClr val="FFBB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rgbClr val="FFBBAA"/>
            </a:solidFill>
            <a:ln w="9525" cap="flat" cmpd="sng">
              <a:solidFill>
                <a:srgbClr val="FFBB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rgbClr val="FFBBAA"/>
            </a:solidFill>
            <a:ln w="9525" cap="flat" cmpd="sng">
              <a:solidFill>
                <a:srgbClr val="FFBB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rgbClr val="FFBBAA"/>
            </a:solidFill>
            <a:ln w="9525" cap="flat" cmpd="sng">
              <a:solidFill>
                <a:srgbClr val="FFBB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rgbClr val="FFBBAA"/>
            </a:solidFill>
            <a:ln w="9525" cap="flat" cmpd="sng">
              <a:solidFill>
                <a:srgbClr val="FFBB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rgbClr val="FFBBAA"/>
            </a:solidFill>
            <a:ln w="9525" cap="flat" cmpd="sng">
              <a:solidFill>
                <a:srgbClr val="FFBB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23"/>
          <p:cNvGrpSpPr/>
          <p:nvPr/>
        </p:nvGrpSpPr>
        <p:grpSpPr>
          <a:xfrm rot="514806">
            <a:off x="7119919" y="1692026"/>
            <a:ext cx="1118061" cy="876421"/>
            <a:chOff x="378575" y="1776375"/>
            <a:chExt cx="737425" cy="578050"/>
          </a:xfrm>
        </p:grpSpPr>
        <p:sp>
          <p:nvSpPr>
            <p:cNvPr id="255" name="Google Shape;255;p23"/>
            <p:cNvSpPr/>
            <p:nvPr/>
          </p:nvSpPr>
          <p:spPr>
            <a:xfrm>
              <a:off x="378575" y="1776375"/>
              <a:ext cx="737425" cy="60825"/>
            </a:xfrm>
            <a:custGeom>
              <a:avLst/>
              <a:gdLst/>
              <a:ahLst/>
              <a:cxnLst/>
              <a:rect l="l" t="t" r="r" b="b"/>
              <a:pathLst>
                <a:path w="29497" h="2433" extrusionOk="0">
                  <a:moveTo>
                    <a:pt x="19316" y="1"/>
                  </a:moveTo>
                  <a:cubicBezTo>
                    <a:pt x="13215" y="1"/>
                    <a:pt x="7118" y="143"/>
                    <a:pt x="1024" y="432"/>
                  </a:cubicBezTo>
                  <a:cubicBezTo>
                    <a:pt x="0" y="478"/>
                    <a:pt x="75" y="1520"/>
                    <a:pt x="649" y="2101"/>
                  </a:cubicBezTo>
                  <a:cubicBezTo>
                    <a:pt x="635" y="1847"/>
                    <a:pt x="621" y="1595"/>
                    <a:pt x="610" y="1342"/>
                  </a:cubicBezTo>
                  <a:cubicBezTo>
                    <a:pt x="596" y="1103"/>
                    <a:pt x="760" y="1006"/>
                    <a:pt x="999" y="1006"/>
                  </a:cubicBezTo>
                  <a:cubicBezTo>
                    <a:pt x="1587" y="1006"/>
                    <a:pt x="2646" y="1609"/>
                    <a:pt x="2674" y="2172"/>
                  </a:cubicBezTo>
                  <a:cubicBezTo>
                    <a:pt x="2678" y="2261"/>
                    <a:pt x="2681" y="2347"/>
                    <a:pt x="2689" y="2433"/>
                  </a:cubicBezTo>
                  <a:cubicBezTo>
                    <a:pt x="8398" y="2179"/>
                    <a:pt x="14114" y="2051"/>
                    <a:pt x="19826" y="2051"/>
                  </a:cubicBezTo>
                  <a:cubicBezTo>
                    <a:pt x="21669" y="2051"/>
                    <a:pt x="23509" y="2066"/>
                    <a:pt x="25349" y="2090"/>
                  </a:cubicBezTo>
                  <a:cubicBezTo>
                    <a:pt x="25321" y="1798"/>
                    <a:pt x="25285" y="1502"/>
                    <a:pt x="25246" y="1205"/>
                  </a:cubicBezTo>
                  <a:cubicBezTo>
                    <a:pt x="25150" y="547"/>
                    <a:pt x="25809" y="172"/>
                    <a:pt x="26444" y="172"/>
                  </a:cubicBezTo>
                  <a:cubicBezTo>
                    <a:pt x="26950" y="172"/>
                    <a:pt x="27439" y="410"/>
                    <a:pt x="27514" y="938"/>
                  </a:cubicBezTo>
                  <a:cubicBezTo>
                    <a:pt x="27571" y="1338"/>
                    <a:pt x="27617" y="1733"/>
                    <a:pt x="27649" y="2133"/>
                  </a:cubicBezTo>
                  <a:cubicBezTo>
                    <a:pt x="27774" y="2133"/>
                    <a:pt x="27899" y="2137"/>
                    <a:pt x="28024" y="2140"/>
                  </a:cubicBezTo>
                  <a:lnTo>
                    <a:pt x="28060" y="2140"/>
                  </a:lnTo>
                  <a:cubicBezTo>
                    <a:pt x="29496" y="2140"/>
                    <a:pt x="29343" y="125"/>
                    <a:pt x="28030" y="97"/>
                  </a:cubicBezTo>
                  <a:cubicBezTo>
                    <a:pt x="25124" y="33"/>
                    <a:pt x="22219" y="1"/>
                    <a:pt x="19316" y="1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1004275" y="1828625"/>
              <a:ext cx="74725" cy="327700"/>
            </a:xfrm>
            <a:custGeom>
              <a:avLst/>
              <a:gdLst/>
              <a:ahLst/>
              <a:cxnLst/>
              <a:rect l="l" t="t" r="r" b="b"/>
              <a:pathLst>
                <a:path w="2989" h="13108" extrusionOk="0">
                  <a:moveTo>
                    <a:pt x="321" y="0"/>
                  </a:moveTo>
                  <a:lnTo>
                    <a:pt x="321" y="0"/>
                  </a:lnTo>
                  <a:cubicBezTo>
                    <a:pt x="724" y="4054"/>
                    <a:pt x="0" y="8130"/>
                    <a:pt x="353" y="12184"/>
                  </a:cubicBezTo>
                  <a:cubicBezTo>
                    <a:pt x="585" y="12152"/>
                    <a:pt x="817" y="12131"/>
                    <a:pt x="1038" y="12131"/>
                  </a:cubicBezTo>
                  <a:cubicBezTo>
                    <a:pt x="1516" y="12131"/>
                    <a:pt x="1954" y="12230"/>
                    <a:pt x="2293" y="12508"/>
                  </a:cubicBezTo>
                  <a:cubicBezTo>
                    <a:pt x="2471" y="12658"/>
                    <a:pt x="2660" y="12869"/>
                    <a:pt x="2753" y="13108"/>
                  </a:cubicBezTo>
                  <a:cubicBezTo>
                    <a:pt x="2753" y="13065"/>
                    <a:pt x="2749" y="13026"/>
                    <a:pt x="2746" y="12983"/>
                  </a:cubicBezTo>
                  <a:cubicBezTo>
                    <a:pt x="2150" y="8679"/>
                    <a:pt x="2989" y="4350"/>
                    <a:pt x="2621" y="43"/>
                  </a:cubicBezTo>
                  <a:cubicBezTo>
                    <a:pt x="1855" y="25"/>
                    <a:pt x="1088" y="11"/>
                    <a:pt x="321" y="0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1007300" y="1780650"/>
              <a:ext cx="62500" cy="49075"/>
            </a:xfrm>
            <a:custGeom>
              <a:avLst/>
              <a:gdLst/>
              <a:ahLst/>
              <a:cxnLst/>
              <a:rect l="l" t="t" r="r" b="b"/>
              <a:pathLst>
                <a:path w="2500" h="1963" extrusionOk="0">
                  <a:moveTo>
                    <a:pt x="1295" y="1"/>
                  </a:moveTo>
                  <a:cubicBezTo>
                    <a:pt x="660" y="1"/>
                    <a:pt x="1" y="376"/>
                    <a:pt x="97" y="1034"/>
                  </a:cubicBezTo>
                  <a:cubicBezTo>
                    <a:pt x="136" y="1331"/>
                    <a:pt x="172" y="1627"/>
                    <a:pt x="200" y="1919"/>
                  </a:cubicBezTo>
                  <a:cubicBezTo>
                    <a:pt x="967" y="1930"/>
                    <a:pt x="1734" y="1944"/>
                    <a:pt x="2500" y="1962"/>
                  </a:cubicBezTo>
                  <a:cubicBezTo>
                    <a:pt x="2468" y="1562"/>
                    <a:pt x="2422" y="1167"/>
                    <a:pt x="2365" y="767"/>
                  </a:cubicBezTo>
                  <a:cubicBezTo>
                    <a:pt x="2290" y="239"/>
                    <a:pt x="1801" y="1"/>
                    <a:pt x="1295" y="1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785225" y="2133225"/>
              <a:ext cx="290025" cy="69200"/>
            </a:xfrm>
            <a:custGeom>
              <a:avLst/>
              <a:gdLst/>
              <a:ahLst/>
              <a:cxnLst/>
              <a:rect l="l" t="t" r="r" b="b"/>
              <a:pathLst>
                <a:path w="11601" h="2768" extrusionOk="0">
                  <a:moveTo>
                    <a:pt x="9115" y="0"/>
                  </a:moveTo>
                  <a:cubicBezTo>
                    <a:pt x="8323" y="115"/>
                    <a:pt x="7503" y="378"/>
                    <a:pt x="6904" y="453"/>
                  </a:cubicBezTo>
                  <a:cubicBezTo>
                    <a:pt x="4990" y="692"/>
                    <a:pt x="3065" y="799"/>
                    <a:pt x="1135" y="799"/>
                  </a:cubicBezTo>
                  <a:cubicBezTo>
                    <a:pt x="1" y="803"/>
                    <a:pt x="126" y="1962"/>
                    <a:pt x="822" y="2507"/>
                  </a:cubicBezTo>
                  <a:cubicBezTo>
                    <a:pt x="832" y="2454"/>
                    <a:pt x="843" y="2396"/>
                    <a:pt x="857" y="2343"/>
                  </a:cubicBezTo>
                  <a:cubicBezTo>
                    <a:pt x="925" y="1993"/>
                    <a:pt x="1641" y="1861"/>
                    <a:pt x="2252" y="1861"/>
                  </a:cubicBezTo>
                  <a:cubicBezTo>
                    <a:pt x="2732" y="1861"/>
                    <a:pt x="3150" y="1947"/>
                    <a:pt x="3124" y="2069"/>
                  </a:cubicBezTo>
                  <a:cubicBezTo>
                    <a:pt x="3078" y="2304"/>
                    <a:pt x="3035" y="2536"/>
                    <a:pt x="2996" y="2768"/>
                  </a:cubicBezTo>
                  <a:cubicBezTo>
                    <a:pt x="4006" y="2742"/>
                    <a:pt x="5011" y="2686"/>
                    <a:pt x="6013" y="2589"/>
                  </a:cubicBezTo>
                  <a:cubicBezTo>
                    <a:pt x="6744" y="2521"/>
                    <a:pt x="7475" y="2432"/>
                    <a:pt x="8203" y="2329"/>
                  </a:cubicBezTo>
                  <a:cubicBezTo>
                    <a:pt x="8338" y="2307"/>
                    <a:pt x="9586" y="2154"/>
                    <a:pt x="9811" y="1972"/>
                  </a:cubicBezTo>
                  <a:cubicBezTo>
                    <a:pt x="10021" y="2079"/>
                    <a:pt x="10263" y="2143"/>
                    <a:pt x="10502" y="2143"/>
                  </a:cubicBezTo>
                  <a:cubicBezTo>
                    <a:pt x="10891" y="2143"/>
                    <a:pt x="11265" y="1980"/>
                    <a:pt x="11458" y="1591"/>
                  </a:cubicBezTo>
                  <a:cubicBezTo>
                    <a:pt x="11473" y="1562"/>
                    <a:pt x="11486" y="1534"/>
                    <a:pt x="11504" y="1505"/>
                  </a:cubicBezTo>
                  <a:cubicBezTo>
                    <a:pt x="11601" y="1309"/>
                    <a:pt x="11586" y="1109"/>
                    <a:pt x="11515" y="924"/>
                  </a:cubicBezTo>
                  <a:lnTo>
                    <a:pt x="11515" y="924"/>
                  </a:lnTo>
                  <a:cubicBezTo>
                    <a:pt x="11511" y="1505"/>
                    <a:pt x="10898" y="1833"/>
                    <a:pt x="10306" y="1833"/>
                  </a:cubicBezTo>
                  <a:cubicBezTo>
                    <a:pt x="9796" y="1833"/>
                    <a:pt x="9307" y="1594"/>
                    <a:pt x="9236" y="1066"/>
                  </a:cubicBezTo>
                  <a:cubicBezTo>
                    <a:pt x="9187" y="710"/>
                    <a:pt x="9147" y="357"/>
                    <a:pt x="9115" y="0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1013075" y="2131900"/>
              <a:ext cx="60050" cy="47175"/>
            </a:xfrm>
            <a:custGeom>
              <a:avLst/>
              <a:gdLst/>
              <a:ahLst/>
              <a:cxnLst/>
              <a:rect l="l" t="t" r="r" b="b"/>
              <a:pathLst>
                <a:path w="2402" h="1887" extrusionOk="0">
                  <a:moveTo>
                    <a:pt x="686" y="0"/>
                  </a:moveTo>
                  <a:cubicBezTo>
                    <a:pt x="465" y="0"/>
                    <a:pt x="233" y="21"/>
                    <a:pt x="1" y="53"/>
                  </a:cubicBezTo>
                  <a:cubicBezTo>
                    <a:pt x="33" y="410"/>
                    <a:pt x="73" y="763"/>
                    <a:pt x="122" y="1119"/>
                  </a:cubicBezTo>
                  <a:cubicBezTo>
                    <a:pt x="193" y="1647"/>
                    <a:pt x="682" y="1886"/>
                    <a:pt x="1192" y="1886"/>
                  </a:cubicBezTo>
                  <a:cubicBezTo>
                    <a:pt x="1784" y="1886"/>
                    <a:pt x="2397" y="1558"/>
                    <a:pt x="2401" y="977"/>
                  </a:cubicBezTo>
                  <a:cubicBezTo>
                    <a:pt x="2308" y="738"/>
                    <a:pt x="2119" y="527"/>
                    <a:pt x="1941" y="377"/>
                  </a:cubicBezTo>
                  <a:cubicBezTo>
                    <a:pt x="1602" y="99"/>
                    <a:pt x="1164" y="0"/>
                    <a:pt x="686" y="0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798250" y="2195875"/>
              <a:ext cx="62525" cy="151150"/>
            </a:xfrm>
            <a:custGeom>
              <a:avLst/>
              <a:gdLst/>
              <a:ahLst/>
              <a:cxnLst/>
              <a:rect l="l" t="t" r="r" b="b"/>
              <a:pathLst>
                <a:path w="2501" h="6046" extrusionOk="0">
                  <a:moveTo>
                    <a:pt x="301" y="1"/>
                  </a:moveTo>
                  <a:cubicBezTo>
                    <a:pt x="129" y="886"/>
                    <a:pt x="29" y="1766"/>
                    <a:pt x="1" y="2647"/>
                  </a:cubicBezTo>
                  <a:cubicBezTo>
                    <a:pt x="464" y="3367"/>
                    <a:pt x="928" y="4084"/>
                    <a:pt x="1388" y="4801"/>
                  </a:cubicBezTo>
                  <a:cubicBezTo>
                    <a:pt x="1652" y="5207"/>
                    <a:pt x="1709" y="5724"/>
                    <a:pt x="1612" y="6045"/>
                  </a:cubicBezTo>
                  <a:cubicBezTo>
                    <a:pt x="2094" y="5956"/>
                    <a:pt x="2501" y="5785"/>
                    <a:pt x="2468" y="5581"/>
                  </a:cubicBezTo>
                  <a:cubicBezTo>
                    <a:pt x="2190" y="3799"/>
                    <a:pt x="2190" y="2033"/>
                    <a:pt x="2475" y="262"/>
                  </a:cubicBezTo>
                  <a:lnTo>
                    <a:pt x="2475" y="262"/>
                  </a:lnTo>
                  <a:cubicBezTo>
                    <a:pt x="2016" y="275"/>
                    <a:pt x="1552" y="279"/>
                    <a:pt x="1089" y="279"/>
                  </a:cubicBezTo>
                  <a:cubicBezTo>
                    <a:pt x="785" y="279"/>
                    <a:pt x="518" y="172"/>
                    <a:pt x="301" y="1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805750" y="2179750"/>
              <a:ext cx="58250" cy="23100"/>
            </a:xfrm>
            <a:custGeom>
              <a:avLst/>
              <a:gdLst/>
              <a:ahLst/>
              <a:cxnLst/>
              <a:rect l="l" t="t" r="r" b="b"/>
              <a:pathLst>
                <a:path w="2330" h="924" extrusionOk="0">
                  <a:moveTo>
                    <a:pt x="1431" y="0"/>
                  </a:moveTo>
                  <a:cubicBezTo>
                    <a:pt x="820" y="0"/>
                    <a:pt x="104" y="132"/>
                    <a:pt x="36" y="482"/>
                  </a:cubicBezTo>
                  <a:cubicBezTo>
                    <a:pt x="22" y="535"/>
                    <a:pt x="11" y="593"/>
                    <a:pt x="1" y="646"/>
                  </a:cubicBezTo>
                  <a:cubicBezTo>
                    <a:pt x="218" y="817"/>
                    <a:pt x="485" y="924"/>
                    <a:pt x="789" y="924"/>
                  </a:cubicBezTo>
                  <a:cubicBezTo>
                    <a:pt x="1252" y="924"/>
                    <a:pt x="1716" y="920"/>
                    <a:pt x="2175" y="907"/>
                  </a:cubicBezTo>
                  <a:cubicBezTo>
                    <a:pt x="2214" y="675"/>
                    <a:pt x="2257" y="443"/>
                    <a:pt x="2303" y="208"/>
                  </a:cubicBezTo>
                  <a:cubicBezTo>
                    <a:pt x="2329" y="86"/>
                    <a:pt x="1911" y="0"/>
                    <a:pt x="1431" y="0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799950" y="2316150"/>
              <a:ext cx="21675" cy="32475"/>
            </a:xfrm>
            <a:custGeom>
              <a:avLst/>
              <a:gdLst/>
              <a:ahLst/>
              <a:cxnLst/>
              <a:rect l="l" t="t" r="r" b="b"/>
              <a:pathLst>
                <a:path w="867" h="1299" extrusionOk="0">
                  <a:moveTo>
                    <a:pt x="1" y="0"/>
                  </a:moveTo>
                  <a:lnTo>
                    <a:pt x="1" y="0"/>
                  </a:lnTo>
                  <a:cubicBezTo>
                    <a:pt x="32" y="350"/>
                    <a:pt x="79" y="696"/>
                    <a:pt x="132" y="1045"/>
                  </a:cubicBezTo>
                  <a:cubicBezTo>
                    <a:pt x="161" y="1223"/>
                    <a:pt x="475" y="1298"/>
                    <a:pt x="863" y="1298"/>
                  </a:cubicBezTo>
                  <a:lnTo>
                    <a:pt x="867" y="1298"/>
                  </a:lnTo>
                  <a:cubicBezTo>
                    <a:pt x="799" y="1223"/>
                    <a:pt x="728" y="1127"/>
                    <a:pt x="653" y="1013"/>
                  </a:cubicBezTo>
                  <a:cubicBezTo>
                    <a:pt x="435" y="674"/>
                    <a:pt x="218" y="339"/>
                    <a:pt x="1" y="0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475450" y="2160675"/>
              <a:ext cx="363125" cy="193750"/>
            </a:xfrm>
            <a:custGeom>
              <a:avLst/>
              <a:gdLst/>
              <a:ahLst/>
              <a:cxnLst/>
              <a:rect l="l" t="t" r="r" b="b"/>
              <a:pathLst>
                <a:path w="14525" h="7750" extrusionOk="0">
                  <a:moveTo>
                    <a:pt x="2935" y="1"/>
                  </a:moveTo>
                  <a:cubicBezTo>
                    <a:pt x="2012" y="1"/>
                    <a:pt x="1095" y="82"/>
                    <a:pt x="197" y="403"/>
                  </a:cubicBezTo>
                  <a:cubicBezTo>
                    <a:pt x="101" y="436"/>
                    <a:pt x="37" y="507"/>
                    <a:pt x="1" y="603"/>
                  </a:cubicBezTo>
                  <a:cubicBezTo>
                    <a:pt x="26" y="710"/>
                    <a:pt x="55" y="814"/>
                    <a:pt x="83" y="921"/>
                  </a:cubicBezTo>
                  <a:cubicBezTo>
                    <a:pt x="843" y="1199"/>
                    <a:pt x="1702" y="2108"/>
                    <a:pt x="911" y="2368"/>
                  </a:cubicBezTo>
                  <a:cubicBezTo>
                    <a:pt x="882" y="2379"/>
                    <a:pt x="853" y="2386"/>
                    <a:pt x="825" y="2393"/>
                  </a:cubicBezTo>
                  <a:cubicBezTo>
                    <a:pt x="914" y="2440"/>
                    <a:pt x="1000" y="2468"/>
                    <a:pt x="1089" y="2468"/>
                  </a:cubicBezTo>
                  <a:cubicBezTo>
                    <a:pt x="1135" y="2468"/>
                    <a:pt x="1181" y="2461"/>
                    <a:pt x="1228" y="2443"/>
                  </a:cubicBezTo>
                  <a:cubicBezTo>
                    <a:pt x="2048" y="2151"/>
                    <a:pt x="2914" y="2069"/>
                    <a:pt x="3791" y="2069"/>
                  </a:cubicBezTo>
                  <a:cubicBezTo>
                    <a:pt x="4775" y="2069"/>
                    <a:pt x="5771" y="2172"/>
                    <a:pt x="6722" y="2215"/>
                  </a:cubicBezTo>
                  <a:cubicBezTo>
                    <a:pt x="7571" y="2251"/>
                    <a:pt x="8417" y="2290"/>
                    <a:pt x="9265" y="2325"/>
                  </a:cubicBezTo>
                  <a:cubicBezTo>
                    <a:pt x="9525" y="2336"/>
                    <a:pt x="9989" y="2432"/>
                    <a:pt x="10399" y="2432"/>
                  </a:cubicBezTo>
                  <a:cubicBezTo>
                    <a:pt x="10445" y="2432"/>
                    <a:pt x="10492" y="2432"/>
                    <a:pt x="10535" y="2429"/>
                  </a:cubicBezTo>
                  <a:cubicBezTo>
                    <a:pt x="11351" y="3691"/>
                    <a:pt x="12164" y="4957"/>
                    <a:pt x="12981" y="6219"/>
                  </a:cubicBezTo>
                  <a:cubicBezTo>
                    <a:pt x="12910" y="5495"/>
                    <a:pt x="12888" y="4775"/>
                    <a:pt x="12913" y="4055"/>
                  </a:cubicBezTo>
                  <a:cubicBezTo>
                    <a:pt x="12342" y="3171"/>
                    <a:pt x="11768" y="2282"/>
                    <a:pt x="11198" y="1398"/>
                  </a:cubicBezTo>
                  <a:cubicBezTo>
                    <a:pt x="11126" y="1138"/>
                    <a:pt x="10991" y="892"/>
                    <a:pt x="10873" y="735"/>
                  </a:cubicBezTo>
                  <a:cubicBezTo>
                    <a:pt x="10851" y="710"/>
                    <a:pt x="10830" y="681"/>
                    <a:pt x="10809" y="653"/>
                  </a:cubicBezTo>
                  <a:cubicBezTo>
                    <a:pt x="10698" y="510"/>
                    <a:pt x="10377" y="100"/>
                    <a:pt x="10103" y="100"/>
                  </a:cubicBezTo>
                  <a:cubicBezTo>
                    <a:pt x="10053" y="100"/>
                    <a:pt x="10003" y="115"/>
                    <a:pt x="9957" y="146"/>
                  </a:cubicBezTo>
                  <a:cubicBezTo>
                    <a:pt x="9936" y="161"/>
                    <a:pt x="9918" y="176"/>
                    <a:pt x="9896" y="189"/>
                  </a:cubicBezTo>
                  <a:cubicBezTo>
                    <a:pt x="9839" y="229"/>
                    <a:pt x="9796" y="275"/>
                    <a:pt x="9765" y="329"/>
                  </a:cubicBezTo>
                  <a:cubicBezTo>
                    <a:pt x="9658" y="350"/>
                    <a:pt x="9533" y="357"/>
                    <a:pt x="9397" y="357"/>
                  </a:cubicBezTo>
                  <a:cubicBezTo>
                    <a:pt x="8798" y="357"/>
                    <a:pt x="7989" y="204"/>
                    <a:pt x="7682" y="189"/>
                  </a:cubicBezTo>
                  <a:cubicBezTo>
                    <a:pt x="6740" y="151"/>
                    <a:pt x="5799" y="108"/>
                    <a:pt x="4858" y="69"/>
                  </a:cubicBezTo>
                  <a:cubicBezTo>
                    <a:pt x="4212" y="39"/>
                    <a:pt x="3570" y="1"/>
                    <a:pt x="2935" y="1"/>
                  </a:cubicBezTo>
                  <a:close/>
                  <a:moveTo>
                    <a:pt x="14524" y="7453"/>
                  </a:moveTo>
                  <a:lnTo>
                    <a:pt x="14524" y="7453"/>
                  </a:lnTo>
                  <a:cubicBezTo>
                    <a:pt x="14304" y="7493"/>
                    <a:pt x="14065" y="7517"/>
                    <a:pt x="13847" y="7517"/>
                  </a:cubicBezTo>
                  <a:cubicBezTo>
                    <a:pt x="13996" y="7682"/>
                    <a:pt x="14125" y="7749"/>
                    <a:pt x="14232" y="7749"/>
                  </a:cubicBezTo>
                  <a:cubicBezTo>
                    <a:pt x="14371" y="7749"/>
                    <a:pt x="14475" y="7631"/>
                    <a:pt x="14524" y="7453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797650" y="2262025"/>
              <a:ext cx="43350" cy="86600"/>
            </a:xfrm>
            <a:custGeom>
              <a:avLst/>
              <a:gdLst/>
              <a:ahLst/>
              <a:cxnLst/>
              <a:rect l="l" t="t" r="r" b="b"/>
              <a:pathLst>
                <a:path w="1734" h="3464" extrusionOk="0">
                  <a:moveTo>
                    <a:pt x="25" y="1"/>
                  </a:moveTo>
                  <a:lnTo>
                    <a:pt x="25" y="1"/>
                  </a:lnTo>
                  <a:cubicBezTo>
                    <a:pt x="0" y="721"/>
                    <a:pt x="22" y="1441"/>
                    <a:pt x="93" y="2165"/>
                  </a:cubicBezTo>
                  <a:cubicBezTo>
                    <a:pt x="310" y="2504"/>
                    <a:pt x="527" y="2839"/>
                    <a:pt x="745" y="3178"/>
                  </a:cubicBezTo>
                  <a:cubicBezTo>
                    <a:pt x="820" y="3292"/>
                    <a:pt x="891" y="3388"/>
                    <a:pt x="959" y="3463"/>
                  </a:cubicBezTo>
                  <a:cubicBezTo>
                    <a:pt x="1177" y="3463"/>
                    <a:pt x="1416" y="3439"/>
                    <a:pt x="1636" y="3399"/>
                  </a:cubicBezTo>
                  <a:cubicBezTo>
                    <a:pt x="1733" y="3078"/>
                    <a:pt x="1676" y="2561"/>
                    <a:pt x="1412" y="2155"/>
                  </a:cubicBezTo>
                  <a:cubicBezTo>
                    <a:pt x="952" y="1438"/>
                    <a:pt x="488" y="721"/>
                    <a:pt x="25" y="1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394775" y="1828875"/>
              <a:ext cx="101325" cy="394500"/>
            </a:xfrm>
            <a:custGeom>
              <a:avLst/>
              <a:gdLst/>
              <a:ahLst/>
              <a:cxnLst/>
              <a:rect l="l" t="t" r="r" b="b"/>
              <a:pathLst>
                <a:path w="4053" h="15780" extrusionOk="0">
                  <a:moveTo>
                    <a:pt x="1" y="1"/>
                  </a:moveTo>
                  <a:cubicBezTo>
                    <a:pt x="190" y="3417"/>
                    <a:pt x="465" y="6825"/>
                    <a:pt x="839" y="10224"/>
                  </a:cubicBezTo>
                  <a:cubicBezTo>
                    <a:pt x="1017" y="11864"/>
                    <a:pt x="1078" y="15780"/>
                    <a:pt x="3338" y="15780"/>
                  </a:cubicBezTo>
                  <a:cubicBezTo>
                    <a:pt x="3557" y="15780"/>
                    <a:pt x="3792" y="15744"/>
                    <a:pt x="4052" y="15665"/>
                  </a:cubicBezTo>
                  <a:cubicBezTo>
                    <a:pt x="3524" y="15383"/>
                    <a:pt x="3057" y="14338"/>
                    <a:pt x="3228" y="13875"/>
                  </a:cubicBezTo>
                  <a:cubicBezTo>
                    <a:pt x="3017" y="12955"/>
                    <a:pt x="3000" y="11947"/>
                    <a:pt x="2904" y="11055"/>
                  </a:cubicBezTo>
                  <a:cubicBezTo>
                    <a:pt x="2775" y="9871"/>
                    <a:pt x="2654" y="8683"/>
                    <a:pt x="2547" y="7492"/>
                  </a:cubicBezTo>
                  <a:cubicBezTo>
                    <a:pt x="2333" y="5110"/>
                    <a:pt x="2166" y="2721"/>
                    <a:pt x="2041" y="333"/>
                  </a:cubicBezTo>
                  <a:cubicBezTo>
                    <a:pt x="1666" y="351"/>
                    <a:pt x="1296" y="368"/>
                    <a:pt x="925" y="386"/>
                  </a:cubicBezTo>
                  <a:lnTo>
                    <a:pt x="871" y="386"/>
                  </a:lnTo>
                  <a:cubicBezTo>
                    <a:pt x="529" y="386"/>
                    <a:pt x="226" y="229"/>
                    <a:pt x="1" y="1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471175" y="2175750"/>
              <a:ext cx="46850" cy="44750"/>
            </a:xfrm>
            <a:custGeom>
              <a:avLst/>
              <a:gdLst/>
              <a:ahLst/>
              <a:cxnLst/>
              <a:rect l="l" t="t" r="r" b="b"/>
              <a:pathLst>
                <a:path w="1874" h="1790" extrusionOk="0">
                  <a:moveTo>
                    <a:pt x="172" y="0"/>
                  </a:moveTo>
                  <a:lnTo>
                    <a:pt x="172" y="0"/>
                  </a:lnTo>
                  <a:cubicBezTo>
                    <a:pt x="1" y="463"/>
                    <a:pt x="468" y="1508"/>
                    <a:pt x="996" y="1790"/>
                  </a:cubicBezTo>
                  <a:cubicBezTo>
                    <a:pt x="1024" y="1783"/>
                    <a:pt x="1053" y="1776"/>
                    <a:pt x="1082" y="1765"/>
                  </a:cubicBezTo>
                  <a:cubicBezTo>
                    <a:pt x="1873" y="1505"/>
                    <a:pt x="1014" y="596"/>
                    <a:pt x="254" y="318"/>
                  </a:cubicBezTo>
                  <a:cubicBezTo>
                    <a:pt x="226" y="211"/>
                    <a:pt x="197" y="107"/>
                    <a:pt x="172" y="0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7" name="Google Shape;2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563" y="2409825"/>
            <a:ext cx="120967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9375" y="2348650"/>
            <a:ext cx="2195724" cy="219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3975" y="2371725"/>
            <a:ext cx="11620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3076" y="1987382"/>
            <a:ext cx="372750" cy="279568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3"/>
          <p:cNvSpPr/>
          <p:nvPr/>
        </p:nvSpPr>
        <p:spPr>
          <a:xfrm>
            <a:off x="2391350" y="3728500"/>
            <a:ext cx="4440300" cy="76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3"/>
          <p:cNvSpPr txBox="1"/>
          <p:nvPr/>
        </p:nvSpPr>
        <p:spPr>
          <a:xfrm>
            <a:off x="2047075" y="3664200"/>
            <a:ext cx="50022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>
                <a:solidFill>
                  <a:srgbClr val="1C4587"/>
                </a:solidFill>
                <a:latin typeface="Itim"/>
                <a:ea typeface="Itim"/>
                <a:cs typeface="Itim"/>
                <a:sym typeface="Itim"/>
              </a:rPr>
              <a:t>Até a próxima</a:t>
            </a:r>
            <a:endParaRPr sz="6000" b="1">
              <a:solidFill>
                <a:srgbClr val="1C4587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273" name="Google Shape;273;p23"/>
          <p:cNvGrpSpPr/>
          <p:nvPr/>
        </p:nvGrpSpPr>
        <p:grpSpPr>
          <a:xfrm>
            <a:off x="598264" y="532772"/>
            <a:ext cx="1921912" cy="326735"/>
            <a:chOff x="1816609" y="3851001"/>
            <a:chExt cx="1093674" cy="222193"/>
          </a:xfrm>
        </p:grpSpPr>
        <p:sp>
          <p:nvSpPr>
            <p:cNvPr id="274" name="Google Shape;274;p23"/>
            <p:cNvSpPr/>
            <p:nvPr/>
          </p:nvSpPr>
          <p:spPr>
            <a:xfrm>
              <a:off x="1816609" y="3851001"/>
              <a:ext cx="1093674" cy="222193"/>
            </a:xfrm>
            <a:custGeom>
              <a:avLst/>
              <a:gdLst/>
              <a:ahLst/>
              <a:cxnLst/>
              <a:rect l="l" t="t" r="r" b="b"/>
              <a:pathLst>
                <a:path w="38900" h="7903" extrusionOk="0">
                  <a:moveTo>
                    <a:pt x="32154" y="852"/>
                  </a:moveTo>
                  <a:cubicBezTo>
                    <a:pt x="32029" y="852"/>
                    <a:pt x="31911" y="870"/>
                    <a:pt x="31815" y="910"/>
                  </a:cubicBezTo>
                  <a:cubicBezTo>
                    <a:pt x="30934" y="1259"/>
                    <a:pt x="30057" y="1619"/>
                    <a:pt x="29183" y="1986"/>
                  </a:cubicBezTo>
                  <a:cubicBezTo>
                    <a:pt x="30289" y="1683"/>
                    <a:pt x="31405" y="1423"/>
                    <a:pt x="32535" y="1209"/>
                  </a:cubicBezTo>
                  <a:cubicBezTo>
                    <a:pt x="32581" y="1198"/>
                    <a:pt x="32635" y="1195"/>
                    <a:pt x="32688" y="1195"/>
                  </a:cubicBezTo>
                  <a:cubicBezTo>
                    <a:pt x="32853" y="1195"/>
                    <a:pt x="33041" y="1234"/>
                    <a:pt x="33223" y="1298"/>
                  </a:cubicBezTo>
                  <a:cubicBezTo>
                    <a:pt x="32998" y="1017"/>
                    <a:pt x="32532" y="852"/>
                    <a:pt x="32154" y="852"/>
                  </a:cubicBezTo>
                  <a:close/>
                  <a:moveTo>
                    <a:pt x="36026" y="1808"/>
                  </a:moveTo>
                  <a:cubicBezTo>
                    <a:pt x="35323" y="1808"/>
                    <a:pt x="34635" y="1886"/>
                    <a:pt x="33969" y="2036"/>
                  </a:cubicBezTo>
                  <a:cubicBezTo>
                    <a:pt x="33969" y="2172"/>
                    <a:pt x="33908" y="2318"/>
                    <a:pt x="33758" y="2464"/>
                  </a:cubicBezTo>
                  <a:cubicBezTo>
                    <a:pt x="33648" y="2575"/>
                    <a:pt x="33541" y="2689"/>
                    <a:pt x="33441" y="2803"/>
                  </a:cubicBezTo>
                  <a:cubicBezTo>
                    <a:pt x="33530" y="2781"/>
                    <a:pt x="33619" y="2775"/>
                    <a:pt x="33712" y="2775"/>
                  </a:cubicBezTo>
                  <a:cubicBezTo>
                    <a:pt x="34364" y="2775"/>
                    <a:pt x="35031" y="3256"/>
                    <a:pt x="35052" y="3695"/>
                  </a:cubicBezTo>
                  <a:cubicBezTo>
                    <a:pt x="35341" y="3655"/>
                    <a:pt x="35634" y="3637"/>
                    <a:pt x="35926" y="3637"/>
                  </a:cubicBezTo>
                  <a:cubicBezTo>
                    <a:pt x="36290" y="3637"/>
                    <a:pt x="36657" y="3666"/>
                    <a:pt x="37028" y="3723"/>
                  </a:cubicBezTo>
                  <a:cubicBezTo>
                    <a:pt x="37099" y="3734"/>
                    <a:pt x="37170" y="3737"/>
                    <a:pt x="37234" y="3737"/>
                  </a:cubicBezTo>
                  <a:cubicBezTo>
                    <a:pt x="38415" y="3737"/>
                    <a:pt x="38900" y="2136"/>
                    <a:pt x="37502" y="1922"/>
                  </a:cubicBezTo>
                  <a:cubicBezTo>
                    <a:pt x="37007" y="1843"/>
                    <a:pt x="36511" y="1808"/>
                    <a:pt x="36026" y="1808"/>
                  </a:cubicBezTo>
                  <a:close/>
                  <a:moveTo>
                    <a:pt x="6480" y="3645"/>
                  </a:moveTo>
                  <a:lnTo>
                    <a:pt x="6480" y="3645"/>
                  </a:lnTo>
                  <a:cubicBezTo>
                    <a:pt x="6466" y="3652"/>
                    <a:pt x="6455" y="3655"/>
                    <a:pt x="6441" y="3659"/>
                  </a:cubicBezTo>
                  <a:cubicBezTo>
                    <a:pt x="6412" y="3723"/>
                    <a:pt x="6383" y="3787"/>
                    <a:pt x="6359" y="3851"/>
                  </a:cubicBezTo>
                  <a:cubicBezTo>
                    <a:pt x="6398" y="3784"/>
                    <a:pt x="6437" y="3713"/>
                    <a:pt x="6480" y="3645"/>
                  </a:cubicBezTo>
                  <a:close/>
                  <a:moveTo>
                    <a:pt x="21010" y="0"/>
                  </a:moveTo>
                  <a:cubicBezTo>
                    <a:pt x="20879" y="0"/>
                    <a:pt x="20747" y="18"/>
                    <a:pt x="20622" y="64"/>
                  </a:cubicBezTo>
                  <a:cubicBezTo>
                    <a:pt x="18436" y="831"/>
                    <a:pt x="16353" y="1801"/>
                    <a:pt x="14389" y="2977"/>
                  </a:cubicBezTo>
                  <a:cubicBezTo>
                    <a:pt x="14735" y="2475"/>
                    <a:pt x="15102" y="1990"/>
                    <a:pt x="15491" y="1512"/>
                  </a:cubicBezTo>
                  <a:cubicBezTo>
                    <a:pt x="16118" y="746"/>
                    <a:pt x="15117" y="289"/>
                    <a:pt x="14353" y="289"/>
                  </a:cubicBezTo>
                  <a:cubicBezTo>
                    <a:pt x="14154" y="289"/>
                    <a:pt x="13972" y="318"/>
                    <a:pt x="13836" y="385"/>
                  </a:cubicBezTo>
                  <a:cubicBezTo>
                    <a:pt x="12110" y="1244"/>
                    <a:pt x="10484" y="2261"/>
                    <a:pt x="8969" y="3431"/>
                  </a:cubicBezTo>
                  <a:cubicBezTo>
                    <a:pt x="9272" y="2842"/>
                    <a:pt x="9614" y="2268"/>
                    <a:pt x="9996" y="1708"/>
                  </a:cubicBezTo>
                  <a:cubicBezTo>
                    <a:pt x="10542" y="906"/>
                    <a:pt x="9646" y="471"/>
                    <a:pt x="8905" y="471"/>
                  </a:cubicBezTo>
                  <a:cubicBezTo>
                    <a:pt x="8694" y="471"/>
                    <a:pt x="8491" y="507"/>
                    <a:pt x="8341" y="581"/>
                  </a:cubicBezTo>
                  <a:cubicBezTo>
                    <a:pt x="5938" y="1741"/>
                    <a:pt x="3534" y="2903"/>
                    <a:pt x="1131" y="4062"/>
                  </a:cubicBezTo>
                  <a:cubicBezTo>
                    <a:pt x="1" y="4608"/>
                    <a:pt x="893" y="5670"/>
                    <a:pt x="1862" y="5670"/>
                  </a:cubicBezTo>
                  <a:cubicBezTo>
                    <a:pt x="2045" y="5670"/>
                    <a:pt x="2226" y="5635"/>
                    <a:pt x="2401" y="5549"/>
                  </a:cubicBezTo>
                  <a:cubicBezTo>
                    <a:pt x="3546" y="4996"/>
                    <a:pt x="4690" y="4443"/>
                    <a:pt x="5835" y="3891"/>
                  </a:cubicBezTo>
                  <a:lnTo>
                    <a:pt x="5835" y="3891"/>
                  </a:lnTo>
                  <a:cubicBezTo>
                    <a:pt x="5392" y="4055"/>
                    <a:pt x="4947" y="4211"/>
                    <a:pt x="4501" y="4361"/>
                  </a:cubicBezTo>
                  <a:cubicBezTo>
                    <a:pt x="4248" y="4447"/>
                    <a:pt x="3944" y="4508"/>
                    <a:pt x="3649" y="4508"/>
                  </a:cubicBezTo>
                  <a:cubicBezTo>
                    <a:pt x="3378" y="4508"/>
                    <a:pt x="3110" y="4458"/>
                    <a:pt x="2886" y="4336"/>
                  </a:cubicBezTo>
                  <a:cubicBezTo>
                    <a:pt x="2532" y="4144"/>
                    <a:pt x="2443" y="3773"/>
                    <a:pt x="2896" y="3619"/>
                  </a:cubicBezTo>
                  <a:cubicBezTo>
                    <a:pt x="4173" y="3191"/>
                    <a:pt x="5428" y="2707"/>
                    <a:pt x="6666" y="2164"/>
                  </a:cubicBezTo>
                  <a:cubicBezTo>
                    <a:pt x="6887" y="2069"/>
                    <a:pt x="7175" y="2015"/>
                    <a:pt x="7464" y="2015"/>
                  </a:cubicBezTo>
                  <a:cubicBezTo>
                    <a:pt x="7593" y="2015"/>
                    <a:pt x="7721" y="2026"/>
                    <a:pt x="7846" y="2047"/>
                  </a:cubicBezTo>
                  <a:cubicBezTo>
                    <a:pt x="8074" y="1901"/>
                    <a:pt x="8330" y="1794"/>
                    <a:pt x="8562" y="1794"/>
                  </a:cubicBezTo>
                  <a:cubicBezTo>
                    <a:pt x="8598" y="1794"/>
                    <a:pt x="8634" y="1797"/>
                    <a:pt x="8669" y="1805"/>
                  </a:cubicBezTo>
                  <a:cubicBezTo>
                    <a:pt x="9054" y="1865"/>
                    <a:pt x="9375" y="2079"/>
                    <a:pt x="9041" y="2490"/>
                  </a:cubicBezTo>
                  <a:cubicBezTo>
                    <a:pt x="8491" y="3153"/>
                    <a:pt x="8074" y="3841"/>
                    <a:pt x="7774" y="4600"/>
                  </a:cubicBezTo>
                  <a:cubicBezTo>
                    <a:pt x="9536" y="3398"/>
                    <a:pt x="11351" y="2283"/>
                    <a:pt x="13223" y="1256"/>
                  </a:cubicBezTo>
                  <a:cubicBezTo>
                    <a:pt x="13379" y="1170"/>
                    <a:pt x="13729" y="1091"/>
                    <a:pt x="14032" y="1091"/>
                  </a:cubicBezTo>
                  <a:cubicBezTo>
                    <a:pt x="14449" y="1091"/>
                    <a:pt x="14778" y="1238"/>
                    <a:pt x="14378" y="1701"/>
                  </a:cubicBezTo>
                  <a:cubicBezTo>
                    <a:pt x="13740" y="2447"/>
                    <a:pt x="13305" y="3220"/>
                    <a:pt x="13055" y="4116"/>
                  </a:cubicBezTo>
                  <a:cubicBezTo>
                    <a:pt x="14791" y="3156"/>
                    <a:pt x="16575" y="2111"/>
                    <a:pt x="18386" y="1494"/>
                  </a:cubicBezTo>
                  <a:cubicBezTo>
                    <a:pt x="18660" y="1402"/>
                    <a:pt x="18896" y="1359"/>
                    <a:pt x="19099" y="1359"/>
                  </a:cubicBezTo>
                  <a:cubicBezTo>
                    <a:pt x="20144" y="1359"/>
                    <a:pt x="20262" y="2514"/>
                    <a:pt x="20204" y="3630"/>
                  </a:cubicBezTo>
                  <a:cubicBezTo>
                    <a:pt x="21502" y="2892"/>
                    <a:pt x="22840" y="2229"/>
                    <a:pt x="24213" y="1634"/>
                  </a:cubicBezTo>
                  <a:cubicBezTo>
                    <a:pt x="24216" y="1630"/>
                    <a:pt x="24216" y="1623"/>
                    <a:pt x="24216" y="1619"/>
                  </a:cubicBezTo>
                  <a:cubicBezTo>
                    <a:pt x="24244" y="1109"/>
                    <a:pt x="24766" y="867"/>
                    <a:pt x="25304" y="867"/>
                  </a:cubicBezTo>
                  <a:cubicBezTo>
                    <a:pt x="25906" y="867"/>
                    <a:pt x="26530" y="1173"/>
                    <a:pt x="26499" y="1744"/>
                  </a:cubicBezTo>
                  <a:cubicBezTo>
                    <a:pt x="26477" y="2126"/>
                    <a:pt x="26438" y="2496"/>
                    <a:pt x="26384" y="2867"/>
                  </a:cubicBezTo>
                  <a:cubicBezTo>
                    <a:pt x="26591" y="2793"/>
                    <a:pt x="26798" y="2721"/>
                    <a:pt x="27004" y="2653"/>
                  </a:cubicBezTo>
                  <a:cubicBezTo>
                    <a:pt x="27236" y="2250"/>
                    <a:pt x="27483" y="1855"/>
                    <a:pt x="27743" y="1466"/>
                  </a:cubicBezTo>
                  <a:cubicBezTo>
                    <a:pt x="28220" y="746"/>
                    <a:pt x="27386" y="168"/>
                    <a:pt x="26695" y="168"/>
                  </a:cubicBezTo>
                  <a:cubicBezTo>
                    <a:pt x="26573" y="168"/>
                    <a:pt x="26459" y="186"/>
                    <a:pt x="26352" y="225"/>
                  </a:cubicBezTo>
                  <a:cubicBezTo>
                    <a:pt x="24637" y="842"/>
                    <a:pt x="23000" y="1591"/>
                    <a:pt x="21431" y="2468"/>
                  </a:cubicBezTo>
                  <a:cubicBezTo>
                    <a:pt x="21624" y="2079"/>
                    <a:pt x="21817" y="1690"/>
                    <a:pt x="22009" y="1305"/>
                  </a:cubicBezTo>
                  <a:cubicBezTo>
                    <a:pt x="22373" y="574"/>
                    <a:pt x="21702" y="0"/>
                    <a:pt x="21010" y="0"/>
                  </a:cubicBezTo>
                  <a:close/>
                  <a:moveTo>
                    <a:pt x="30485" y="3384"/>
                  </a:moveTo>
                  <a:cubicBezTo>
                    <a:pt x="28780" y="3837"/>
                    <a:pt x="27111" y="4407"/>
                    <a:pt x="25467" y="5085"/>
                  </a:cubicBezTo>
                  <a:cubicBezTo>
                    <a:pt x="25325" y="5146"/>
                    <a:pt x="25161" y="5174"/>
                    <a:pt x="24993" y="5174"/>
                  </a:cubicBezTo>
                  <a:cubicBezTo>
                    <a:pt x="24394" y="5174"/>
                    <a:pt x="23749" y="4817"/>
                    <a:pt x="23820" y="4208"/>
                  </a:cubicBezTo>
                  <a:lnTo>
                    <a:pt x="23820" y="4208"/>
                  </a:lnTo>
                  <a:cubicBezTo>
                    <a:pt x="23721" y="4437"/>
                    <a:pt x="23627" y="4668"/>
                    <a:pt x="23538" y="4903"/>
                  </a:cubicBezTo>
                  <a:cubicBezTo>
                    <a:pt x="23257" y="5627"/>
                    <a:pt x="24013" y="5920"/>
                    <a:pt x="24665" y="5920"/>
                  </a:cubicBezTo>
                  <a:cubicBezTo>
                    <a:pt x="24908" y="5920"/>
                    <a:pt x="25136" y="5880"/>
                    <a:pt x="25289" y="5806"/>
                  </a:cubicBezTo>
                  <a:cubicBezTo>
                    <a:pt x="26919" y="5021"/>
                    <a:pt x="28566" y="4276"/>
                    <a:pt x="30231" y="3570"/>
                  </a:cubicBezTo>
                  <a:lnTo>
                    <a:pt x="30231" y="3570"/>
                  </a:lnTo>
                  <a:cubicBezTo>
                    <a:pt x="30131" y="3805"/>
                    <a:pt x="30032" y="4040"/>
                    <a:pt x="29932" y="4276"/>
                  </a:cubicBezTo>
                  <a:cubicBezTo>
                    <a:pt x="29632" y="4985"/>
                    <a:pt x="30292" y="5260"/>
                    <a:pt x="30952" y="5260"/>
                  </a:cubicBezTo>
                  <a:cubicBezTo>
                    <a:pt x="31323" y="5260"/>
                    <a:pt x="31697" y="5171"/>
                    <a:pt x="31893" y="5024"/>
                  </a:cubicBezTo>
                  <a:lnTo>
                    <a:pt x="31893" y="5024"/>
                  </a:lnTo>
                  <a:cubicBezTo>
                    <a:pt x="31869" y="5036"/>
                    <a:pt x="31843" y="5042"/>
                    <a:pt x="31818" y="5049"/>
                  </a:cubicBezTo>
                  <a:cubicBezTo>
                    <a:pt x="31701" y="5082"/>
                    <a:pt x="31558" y="5100"/>
                    <a:pt x="31401" y="5100"/>
                  </a:cubicBezTo>
                  <a:cubicBezTo>
                    <a:pt x="30745" y="5100"/>
                    <a:pt x="29904" y="4786"/>
                    <a:pt x="30192" y="4044"/>
                  </a:cubicBezTo>
                  <a:cubicBezTo>
                    <a:pt x="30281" y="3816"/>
                    <a:pt x="30378" y="3594"/>
                    <a:pt x="30485" y="3384"/>
                  </a:cubicBezTo>
                  <a:close/>
                  <a:moveTo>
                    <a:pt x="24084" y="2903"/>
                  </a:moveTo>
                  <a:lnTo>
                    <a:pt x="24084" y="2903"/>
                  </a:lnTo>
                  <a:cubicBezTo>
                    <a:pt x="22447" y="3627"/>
                    <a:pt x="20875" y="4468"/>
                    <a:pt x="19353" y="5421"/>
                  </a:cubicBezTo>
                  <a:cubicBezTo>
                    <a:pt x="19242" y="5492"/>
                    <a:pt x="18785" y="5663"/>
                    <a:pt x="18443" y="5663"/>
                  </a:cubicBezTo>
                  <a:cubicBezTo>
                    <a:pt x="18208" y="5663"/>
                    <a:pt x="18026" y="5581"/>
                    <a:pt x="18051" y="5331"/>
                  </a:cubicBezTo>
                  <a:cubicBezTo>
                    <a:pt x="18065" y="5167"/>
                    <a:pt x="18122" y="4697"/>
                    <a:pt x="18150" y="4205"/>
                  </a:cubicBezTo>
                  <a:lnTo>
                    <a:pt x="18150" y="4205"/>
                  </a:lnTo>
                  <a:cubicBezTo>
                    <a:pt x="18037" y="4432"/>
                    <a:pt x="17926" y="4661"/>
                    <a:pt x="17812" y="4889"/>
                  </a:cubicBezTo>
                  <a:cubicBezTo>
                    <a:pt x="17398" y="5720"/>
                    <a:pt x="18073" y="6119"/>
                    <a:pt x="18779" y="6119"/>
                  </a:cubicBezTo>
                  <a:cubicBezTo>
                    <a:pt x="19110" y="6119"/>
                    <a:pt x="19445" y="6033"/>
                    <a:pt x="19684" y="5859"/>
                  </a:cubicBezTo>
                  <a:cubicBezTo>
                    <a:pt x="21057" y="4853"/>
                    <a:pt x="22511" y="3976"/>
                    <a:pt x="24030" y="3231"/>
                  </a:cubicBezTo>
                  <a:cubicBezTo>
                    <a:pt x="24048" y="3120"/>
                    <a:pt x="24066" y="3010"/>
                    <a:pt x="24084" y="2903"/>
                  </a:cubicBezTo>
                  <a:close/>
                  <a:moveTo>
                    <a:pt x="17987" y="2828"/>
                  </a:moveTo>
                  <a:cubicBezTo>
                    <a:pt x="17915" y="2828"/>
                    <a:pt x="16671" y="3559"/>
                    <a:pt x="16503" y="3645"/>
                  </a:cubicBezTo>
                  <a:cubicBezTo>
                    <a:pt x="15031" y="4389"/>
                    <a:pt x="13562" y="5131"/>
                    <a:pt x="12089" y="5877"/>
                  </a:cubicBezTo>
                  <a:cubicBezTo>
                    <a:pt x="11993" y="5926"/>
                    <a:pt x="11504" y="6112"/>
                    <a:pt x="11151" y="6112"/>
                  </a:cubicBezTo>
                  <a:cubicBezTo>
                    <a:pt x="10923" y="6112"/>
                    <a:pt x="10756" y="6033"/>
                    <a:pt x="10791" y="5784"/>
                  </a:cubicBezTo>
                  <a:cubicBezTo>
                    <a:pt x="10902" y="4988"/>
                    <a:pt x="11116" y="4251"/>
                    <a:pt x="11433" y="3563"/>
                  </a:cubicBezTo>
                  <a:lnTo>
                    <a:pt x="11433" y="3563"/>
                  </a:lnTo>
                  <a:cubicBezTo>
                    <a:pt x="9867" y="4514"/>
                    <a:pt x="8348" y="5534"/>
                    <a:pt x="6869" y="6622"/>
                  </a:cubicBezTo>
                  <a:cubicBezTo>
                    <a:pt x="6762" y="6700"/>
                    <a:pt x="6052" y="7021"/>
                    <a:pt x="5624" y="7021"/>
                  </a:cubicBezTo>
                  <a:cubicBezTo>
                    <a:pt x="5521" y="7021"/>
                    <a:pt x="5435" y="7004"/>
                    <a:pt x="5378" y="6957"/>
                  </a:cubicBezTo>
                  <a:lnTo>
                    <a:pt x="5378" y="6957"/>
                  </a:lnTo>
                  <a:cubicBezTo>
                    <a:pt x="5321" y="7570"/>
                    <a:pt x="5917" y="7902"/>
                    <a:pt x="6505" y="7902"/>
                  </a:cubicBezTo>
                  <a:cubicBezTo>
                    <a:pt x="6833" y="7902"/>
                    <a:pt x="7161" y="7795"/>
                    <a:pt x="7368" y="7577"/>
                  </a:cubicBezTo>
                  <a:cubicBezTo>
                    <a:pt x="8527" y="6365"/>
                    <a:pt x="9768" y="5274"/>
                    <a:pt x="11101" y="4300"/>
                  </a:cubicBezTo>
                  <a:lnTo>
                    <a:pt x="11101" y="4300"/>
                  </a:lnTo>
                  <a:cubicBezTo>
                    <a:pt x="10795" y="4886"/>
                    <a:pt x="10513" y="5481"/>
                    <a:pt x="10249" y="6098"/>
                  </a:cubicBezTo>
                  <a:cubicBezTo>
                    <a:pt x="9946" y="6804"/>
                    <a:pt x="10616" y="7085"/>
                    <a:pt x="11276" y="7085"/>
                  </a:cubicBezTo>
                  <a:cubicBezTo>
                    <a:pt x="11654" y="7085"/>
                    <a:pt x="12028" y="6996"/>
                    <a:pt x="12221" y="6840"/>
                  </a:cubicBezTo>
                  <a:cubicBezTo>
                    <a:pt x="14050" y="5374"/>
                    <a:pt x="16029" y="4126"/>
                    <a:pt x="18126" y="3113"/>
                  </a:cubicBezTo>
                  <a:cubicBezTo>
                    <a:pt x="18097" y="2971"/>
                    <a:pt x="18055" y="2867"/>
                    <a:pt x="17987" y="2828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1980627" y="3951650"/>
              <a:ext cx="18078" cy="8744"/>
            </a:xfrm>
            <a:custGeom>
              <a:avLst/>
              <a:gdLst/>
              <a:ahLst/>
              <a:cxnLst/>
              <a:rect l="l" t="t" r="r" b="b"/>
              <a:pathLst>
                <a:path w="643" h="311" extrusionOk="0">
                  <a:moveTo>
                    <a:pt x="643" y="1"/>
                  </a:moveTo>
                  <a:lnTo>
                    <a:pt x="643" y="1"/>
                  </a:lnTo>
                  <a:cubicBezTo>
                    <a:pt x="429" y="103"/>
                    <a:pt x="215" y="207"/>
                    <a:pt x="1" y="311"/>
                  </a:cubicBezTo>
                  <a:cubicBezTo>
                    <a:pt x="204" y="236"/>
                    <a:pt x="404" y="157"/>
                    <a:pt x="607" y="79"/>
                  </a:cubicBezTo>
                  <a:cubicBezTo>
                    <a:pt x="618" y="54"/>
                    <a:pt x="632" y="26"/>
                    <a:pt x="643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1885292" y="3907623"/>
              <a:ext cx="151905" cy="70119"/>
            </a:xfrm>
            <a:custGeom>
              <a:avLst/>
              <a:gdLst/>
              <a:ahLst/>
              <a:cxnLst/>
              <a:rect l="l" t="t" r="r" b="b"/>
              <a:pathLst>
                <a:path w="5403" h="2494" extrusionOk="0">
                  <a:moveTo>
                    <a:pt x="5021" y="1"/>
                  </a:moveTo>
                  <a:cubicBezTo>
                    <a:pt x="4732" y="1"/>
                    <a:pt x="4444" y="55"/>
                    <a:pt x="4223" y="150"/>
                  </a:cubicBezTo>
                  <a:cubicBezTo>
                    <a:pt x="2985" y="693"/>
                    <a:pt x="1730" y="1177"/>
                    <a:pt x="453" y="1605"/>
                  </a:cubicBezTo>
                  <a:cubicBezTo>
                    <a:pt x="0" y="1759"/>
                    <a:pt x="89" y="2130"/>
                    <a:pt x="443" y="2322"/>
                  </a:cubicBezTo>
                  <a:cubicBezTo>
                    <a:pt x="667" y="2444"/>
                    <a:pt x="935" y="2494"/>
                    <a:pt x="1206" y="2494"/>
                  </a:cubicBezTo>
                  <a:cubicBezTo>
                    <a:pt x="1501" y="2494"/>
                    <a:pt x="1805" y="2433"/>
                    <a:pt x="2058" y="2347"/>
                  </a:cubicBezTo>
                  <a:cubicBezTo>
                    <a:pt x="2504" y="2197"/>
                    <a:pt x="2949" y="2041"/>
                    <a:pt x="3392" y="1877"/>
                  </a:cubicBezTo>
                  <a:cubicBezTo>
                    <a:pt x="3606" y="1773"/>
                    <a:pt x="3820" y="1669"/>
                    <a:pt x="4034" y="1567"/>
                  </a:cubicBezTo>
                  <a:lnTo>
                    <a:pt x="4034" y="1567"/>
                  </a:lnTo>
                  <a:cubicBezTo>
                    <a:pt x="4023" y="1592"/>
                    <a:pt x="4009" y="1620"/>
                    <a:pt x="3998" y="1645"/>
                  </a:cubicBezTo>
                  <a:cubicBezTo>
                    <a:pt x="4012" y="1641"/>
                    <a:pt x="4023" y="1638"/>
                    <a:pt x="4037" y="1631"/>
                  </a:cubicBezTo>
                  <a:cubicBezTo>
                    <a:pt x="4261" y="1260"/>
                    <a:pt x="4518" y="903"/>
                    <a:pt x="4804" y="553"/>
                  </a:cubicBezTo>
                  <a:cubicBezTo>
                    <a:pt x="4939" y="390"/>
                    <a:pt x="5156" y="190"/>
                    <a:pt x="5403" y="33"/>
                  </a:cubicBezTo>
                  <a:cubicBezTo>
                    <a:pt x="5278" y="12"/>
                    <a:pt x="5150" y="1"/>
                    <a:pt x="5021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1965080" y="3928906"/>
              <a:ext cx="381802" cy="117689"/>
            </a:xfrm>
            <a:custGeom>
              <a:avLst/>
              <a:gdLst/>
              <a:ahLst/>
              <a:cxnLst/>
              <a:rect l="l" t="t" r="r" b="b"/>
              <a:pathLst>
                <a:path w="13580" h="4186" extrusionOk="0">
                  <a:moveTo>
                    <a:pt x="13580" y="0"/>
                  </a:moveTo>
                  <a:lnTo>
                    <a:pt x="13580" y="0"/>
                  </a:lnTo>
                  <a:cubicBezTo>
                    <a:pt x="13333" y="111"/>
                    <a:pt x="13091" y="224"/>
                    <a:pt x="12845" y="342"/>
                  </a:cubicBezTo>
                  <a:cubicBezTo>
                    <a:pt x="12898" y="613"/>
                    <a:pt x="12895" y="1031"/>
                    <a:pt x="12869" y="1434"/>
                  </a:cubicBezTo>
                  <a:cubicBezTo>
                    <a:pt x="13109" y="955"/>
                    <a:pt x="13344" y="478"/>
                    <a:pt x="13580" y="0"/>
                  </a:cubicBezTo>
                  <a:close/>
                  <a:moveTo>
                    <a:pt x="1078" y="1080"/>
                  </a:moveTo>
                  <a:lnTo>
                    <a:pt x="1078" y="1080"/>
                  </a:lnTo>
                  <a:cubicBezTo>
                    <a:pt x="579" y="1954"/>
                    <a:pt x="236" y="2892"/>
                    <a:pt x="29" y="3922"/>
                  </a:cubicBezTo>
                  <a:cubicBezTo>
                    <a:pt x="1" y="4051"/>
                    <a:pt x="29" y="4136"/>
                    <a:pt x="97" y="4186"/>
                  </a:cubicBezTo>
                  <a:cubicBezTo>
                    <a:pt x="101" y="4147"/>
                    <a:pt x="108" y="4108"/>
                    <a:pt x="115" y="4065"/>
                  </a:cubicBezTo>
                  <a:cubicBezTo>
                    <a:pt x="347" y="3030"/>
                    <a:pt x="668" y="2036"/>
                    <a:pt x="1078" y="108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1967779" y="3881674"/>
              <a:ext cx="529574" cy="166722"/>
            </a:xfrm>
            <a:custGeom>
              <a:avLst/>
              <a:gdLst/>
              <a:ahLst/>
              <a:cxnLst/>
              <a:rect l="l" t="t" r="r" b="b"/>
              <a:pathLst>
                <a:path w="18836" h="5930" extrusionOk="0">
                  <a:moveTo>
                    <a:pt x="8655" y="0"/>
                  </a:moveTo>
                  <a:cubicBezTo>
                    <a:pt x="8352" y="0"/>
                    <a:pt x="8002" y="79"/>
                    <a:pt x="7846" y="165"/>
                  </a:cubicBezTo>
                  <a:cubicBezTo>
                    <a:pt x="5974" y="1192"/>
                    <a:pt x="4159" y="2307"/>
                    <a:pt x="2397" y="3509"/>
                  </a:cubicBezTo>
                  <a:cubicBezTo>
                    <a:pt x="2697" y="2750"/>
                    <a:pt x="3114" y="2062"/>
                    <a:pt x="3664" y="1399"/>
                  </a:cubicBezTo>
                  <a:cubicBezTo>
                    <a:pt x="3998" y="988"/>
                    <a:pt x="3677" y="774"/>
                    <a:pt x="3292" y="714"/>
                  </a:cubicBezTo>
                  <a:cubicBezTo>
                    <a:pt x="3257" y="706"/>
                    <a:pt x="3221" y="703"/>
                    <a:pt x="3185" y="703"/>
                  </a:cubicBezTo>
                  <a:cubicBezTo>
                    <a:pt x="2953" y="703"/>
                    <a:pt x="2697" y="810"/>
                    <a:pt x="2469" y="956"/>
                  </a:cubicBezTo>
                  <a:cubicBezTo>
                    <a:pt x="2629" y="984"/>
                    <a:pt x="2779" y="1031"/>
                    <a:pt x="2904" y="1103"/>
                  </a:cubicBezTo>
                  <a:cubicBezTo>
                    <a:pt x="3285" y="1305"/>
                    <a:pt x="3317" y="1630"/>
                    <a:pt x="2893" y="1815"/>
                  </a:cubicBezTo>
                  <a:cubicBezTo>
                    <a:pt x="2301" y="2076"/>
                    <a:pt x="1706" y="2322"/>
                    <a:pt x="1103" y="2554"/>
                  </a:cubicBezTo>
                  <a:cubicBezTo>
                    <a:pt x="1060" y="2622"/>
                    <a:pt x="1021" y="2693"/>
                    <a:pt x="982" y="2760"/>
                  </a:cubicBezTo>
                  <a:cubicBezTo>
                    <a:pt x="572" y="3716"/>
                    <a:pt x="251" y="4710"/>
                    <a:pt x="19" y="5745"/>
                  </a:cubicBezTo>
                  <a:cubicBezTo>
                    <a:pt x="12" y="5788"/>
                    <a:pt x="5" y="5827"/>
                    <a:pt x="1" y="5866"/>
                  </a:cubicBezTo>
                  <a:cubicBezTo>
                    <a:pt x="58" y="5913"/>
                    <a:pt x="144" y="5930"/>
                    <a:pt x="247" y="5930"/>
                  </a:cubicBezTo>
                  <a:cubicBezTo>
                    <a:pt x="675" y="5930"/>
                    <a:pt x="1385" y="5609"/>
                    <a:pt x="1492" y="5531"/>
                  </a:cubicBezTo>
                  <a:cubicBezTo>
                    <a:pt x="2971" y="4443"/>
                    <a:pt x="4490" y="3423"/>
                    <a:pt x="6056" y="2472"/>
                  </a:cubicBezTo>
                  <a:lnTo>
                    <a:pt x="6056" y="2472"/>
                  </a:lnTo>
                  <a:cubicBezTo>
                    <a:pt x="5739" y="3160"/>
                    <a:pt x="5525" y="3897"/>
                    <a:pt x="5414" y="4693"/>
                  </a:cubicBezTo>
                  <a:cubicBezTo>
                    <a:pt x="5379" y="4942"/>
                    <a:pt x="5546" y="5021"/>
                    <a:pt x="5774" y="5021"/>
                  </a:cubicBezTo>
                  <a:cubicBezTo>
                    <a:pt x="6127" y="5021"/>
                    <a:pt x="6616" y="4835"/>
                    <a:pt x="6712" y="4786"/>
                  </a:cubicBezTo>
                  <a:cubicBezTo>
                    <a:pt x="8185" y="4040"/>
                    <a:pt x="9654" y="3298"/>
                    <a:pt x="11126" y="2554"/>
                  </a:cubicBezTo>
                  <a:cubicBezTo>
                    <a:pt x="11294" y="2468"/>
                    <a:pt x="12538" y="1737"/>
                    <a:pt x="12610" y="1737"/>
                  </a:cubicBezTo>
                  <a:cubicBezTo>
                    <a:pt x="12678" y="1776"/>
                    <a:pt x="12720" y="1880"/>
                    <a:pt x="12749" y="2022"/>
                  </a:cubicBezTo>
                  <a:cubicBezTo>
                    <a:pt x="12995" y="1904"/>
                    <a:pt x="13237" y="1791"/>
                    <a:pt x="13484" y="1680"/>
                  </a:cubicBezTo>
                  <a:lnTo>
                    <a:pt x="13484" y="1680"/>
                  </a:lnTo>
                  <a:cubicBezTo>
                    <a:pt x="13248" y="2158"/>
                    <a:pt x="13013" y="2635"/>
                    <a:pt x="12773" y="3114"/>
                  </a:cubicBezTo>
                  <a:cubicBezTo>
                    <a:pt x="12745" y="3606"/>
                    <a:pt x="12688" y="4076"/>
                    <a:pt x="12674" y="4240"/>
                  </a:cubicBezTo>
                  <a:cubicBezTo>
                    <a:pt x="12649" y="4490"/>
                    <a:pt x="12831" y="4572"/>
                    <a:pt x="13066" y="4572"/>
                  </a:cubicBezTo>
                  <a:cubicBezTo>
                    <a:pt x="13408" y="4572"/>
                    <a:pt x="13865" y="4401"/>
                    <a:pt x="13976" y="4330"/>
                  </a:cubicBezTo>
                  <a:cubicBezTo>
                    <a:pt x="15498" y="3377"/>
                    <a:pt x="17070" y="2536"/>
                    <a:pt x="18707" y="1812"/>
                  </a:cubicBezTo>
                  <a:cubicBezTo>
                    <a:pt x="18772" y="1391"/>
                    <a:pt x="18811" y="974"/>
                    <a:pt x="18836" y="543"/>
                  </a:cubicBezTo>
                  <a:lnTo>
                    <a:pt x="18836" y="543"/>
                  </a:lnTo>
                  <a:cubicBezTo>
                    <a:pt x="17463" y="1138"/>
                    <a:pt x="16125" y="1801"/>
                    <a:pt x="14827" y="2539"/>
                  </a:cubicBezTo>
                  <a:cubicBezTo>
                    <a:pt x="14885" y="1423"/>
                    <a:pt x="14767" y="268"/>
                    <a:pt x="13722" y="268"/>
                  </a:cubicBezTo>
                  <a:cubicBezTo>
                    <a:pt x="13519" y="268"/>
                    <a:pt x="13283" y="311"/>
                    <a:pt x="13009" y="403"/>
                  </a:cubicBezTo>
                  <a:cubicBezTo>
                    <a:pt x="11198" y="1020"/>
                    <a:pt x="9414" y="2065"/>
                    <a:pt x="7678" y="3025"/>
                  </a:cubicBezTo>
                  <a:cubicBezTo>
                    <a:pt x="7928" y="2129"/>
                    <a:pt x="8363" y="1356"/>
                    <a:pt x="9001" y="610"/>
                  </a:cubicBezTo>
                  <a:cubicBezTo>
                    <a:pt x="9401" y="147"/>
                    <a:pt x="9072" y="0"/>
                    <a:pt x="8655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1998789" y="3908551"/>
              <a:ext cx="62247" cy="44928"/>
            </a:xfrm>
            <a:custGeom>
              <a:avLst/>
              <a:gdLst/>
              <a:ahLst/>
              <a:cxnLst/>
              <a:rect l="l" t="t" r="r" b="b"/>
              <a:pathLst>
                <a:path w="2214" h="1598" extrusionOk="0">
                  <a:moveTo>
                    <a:pt x="1366" y="0"/>
                  </a:moveTo>
                  <a:cubicBezTo>
                    <a:pt x="1119" y="157"/>
                    <a:pt x="902" y="357"/>
                    <a:pt x="767" y="520"/>
                  </a:cubicBezTo>
                  <a:cubicBezTo>
                    <a:pt x="481" y="870"/>
                    <a:pt x="224" y="1227"/>
                    <a:pt x="0" y="1598"/>
                  </a:cubicBezTo>
                  <a:cubicBezTo>
                    <a:pt x="603" y="1366"/>
                    <a:pt x="1198" y="1120"/>
                    <a:pt x="1790" y="859"/>
                  </a:cubicBezTo>
                  <a:cubicBezTo>
                    <a:pt x="2214" y="674"/>
                    <a:pt x="2182" y="349"/>
                    <a:pt x="1801" y="147"/>
                  </a:cubicBezTo>
                  <a:cubicBezTo>
                    <a:pt x="1676" y="75"/>
                    <a:pt x="1526" y="28"/>
                    <a:pt x="1366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2486262" y="3887494"/>
              <a:ext cx="316153" cy="104785"/>
            </a:xfrm>
            <a:custGeom>
              <a:avLst/>
              <a:gdLst/>
              <a:ahLst/>
              <a:cxnLst/>
              <a:rect l="l" t="t" r="r" b="b"/>
              <a:pathLst>
                <a:path w="11245" h="3727" extrusionOk="0">
                  <a:moveTo>
                    <a:pt x="9404" y="0"/>
                  </a:moveTo>
                  <a:cubicBezTo>
                    <a:pt x="9536" y="172"/>
                    <a:pt x="9586" y="382"/>
                    <a:pt x="9483" y="624"/>
                  </a:cubicBezTo>
                  <a:cubicBezTo>
                    <a:pt x="9436" y="738"/>
                    <a:pt x="9386" y="853"/>
                    <a:pt x="9340" y="963"/>
                  </a:cubicBezTo>
                  <a:cubicBezTo>
                    <a:pt x="9604" y="878"/>
                    <a:pt x="9875" y="802"/>
                    <a:pt x="10150" y="738"/>
                  </a:cubicBezTo>
                  <a:cubicBezTo>
                    <a:pt x="10150" y="417"/>
                    <a:pt x="9793" y="143"/>
                    <a:pt x="9404" y="0"/>
                  </a:cubicBezTo>
                  <a:close/>
                  <a:moveTo>
                    <a:pt x="5364" y="688"/>
                  </a:moveTo>
                  <a:lnTo>
                    <a:pt x="5364" y="688"/>
                  </a:lnTo>
                  <a:cubicBezTo>
                    <a:pt x="4633" y="892"/>
                    <a:pt x="3906" y="1113"/>
                    <a:pt x="3185" y="1355"/>
                  </a:cubicBezTo>
                  <a:cubicBezTo>
                    <a:pt x="3111" y="1480"/>
                    <a:pt x="3043" y="1608"/>
                    <a:pt x="2971" y="1733"/>
                  </a:cubicBezTo>
                  <a:cubicBezTo>
                    <a:pt x="3766" y="1376"/>
                    <a:pt x="4562" y="1031"/>
                    <a:pt x="5364" y="688"/>
                  </a:cubicBezTo>
                  <a:close/>
                  <a:moveTo>
                    <a:pt x="511" y="1786"/>
                  </a:moveTo>
                  <a:cubicBezTo>
                    <a:pt x="412" y="1837"/>
                    <a:pt x="312" y="1883"/>
                    <a:pt x="211" y="1933"/>
                  </a:cubicBezTo>
                  <a:cubicBezTo>
                    <a:pt x="162" y="2219"/>
                    <a:pt x="98" y="2500"/>
                    <a:pt x="22" y="2785"/>
                  </a:cubicBezTo>
                  <a:cubicBezTo>
                    <a:pt x="12" y="2828"/>
                    <a:pt x="5" y="2871"/>
                    <a:pt x="1" y="2910"/>
                  </a:cubicBezTo>
                  <a:cubicBezTo>
                    <a:pt x="162" y="2528"/>
                    <a:pt x="333" y="2158"/>
                    <a:pt x="511" y="1786"/>
                  </a:cubicBezTo>
                  <a:close/>
                  <a:moveTo>
                    <a:pt x="11233" y="2397"/>
                  </a:moveTo>
                  <a:lnTo>
                    <a:pt x="11233" y="2397"/>
                  </a:lnTo>
                  <a:cubicBezTo>
                    <a:pt x="10103" y="2543"/>
                    <a:pt x="9034" y="2984"/>
                    <a:pt x="8085" y="3720"/>
                  </a:cubicBezTo>
                  <a:cubicBezTo>
                    <a:pt x="8082" y="3722"/>
                    <a:pt x="8080" y="3724"/>
                    <a:pt x="8078" y="3725"/>
                  </a:cubicBezTo>
                  <a:lnTo>
                    <a:pt x="8078" y="3725"/>
                  </a:lnTo>
                  <a:cubicBezTo>
                    <a:pt x="8929" y="3476"/>
                    <a:pt x="9779" y="3227"/>
                    <a:pt x="10634" y="2978"/>
                  </a:cubicBezTo>
                  <a:cubicBezTo>
                    <a:pt x="11076" y="2846"/>
                    <a:pt x="11244" y="2628"/>
                    <a:pt x="11233" y="2397"/>
                  </a:cubicBezTo>
                  <a:close/>
                  <a:moveTo>
                    <a:pt x="8078" y="3725"/>
                  </a:moveTo>
                  <a:cubicBezTo>
                    <a:pt x="8077" y="3726"/>
                    <a:pt x="8076" y="3726"/>
                    <a:pt x="8074" y="3726"/>
                  </a:cubicBezTo>
                  <a:cubicBezTo>
                    <a:pt x="8076" y="3726"/>
                    <a:pt x="8077" y="3726"/>
                    <a:pt x="8078" y="3725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2484266" y="3875376"/>
              <a:ext cx="317840" cy="121119"/>
            </a:xfrm>
            <a:custGeom>
              <a:avLst/>
              <a:gdLst/>
              <a:ahLst/>
              <a:cxnLst/>
              <a:rect l="l" t="t" r="r" b="b"/>
              <a:pathLst>
                <a:path w="11305" h="4308" extrusionOk="0">
                  <a:moveTo>
                    <a:pt x="1556" y="0"/>
                  </a:moveTo>
                  <a:cubicBezTo>
                    <a:pt x="1018" y="0"/>
                    <a:pt x="496" y="242"/>
                    <a:pt x="468" y="752"/>
                  </a:cubicBezTo>
                  <a:cubicBezTo>
                    <a:pt x="468" y="756"/>
                    <a:pt x="468" y="763"/>
                    <a:pt x="465" y="767"/>
                  </a:cubicBezTo>
                  <a:cubicBezTo>
                    <a:pt x="707" y="660"/>
                    <a:pt x="953" y="560"/>
                    <a:pt x="1196" y="456"/>
                  </a:cubicBezTo>
                  <a:cubicBezTo>
                    <a:pt x="1438" y="356"/>
                    <a:pt x="1623" y="313"/>
                    <a:pt x="1762" y="313"/>
                  </a:cubicBezTo>
                  <a:cubicBezTo>
                    <a:pt x="2447" y="313"/>
                    <a:pt x="1969" y="1348"/>
                    <a:pt x="1163" y="1679"/>
                  </a:cubicBezTo>
                  <a:cubicBezTo>
                    <a:pt x="885" y="1794"/>
                    <a:pt x="611" y="1914"/>
                    <a:pt x="336" y="2036"/>
                  </a:cubicBezTo>
                  <a:cubicBezTo>
                    <a:pt x="318" y="2143"/>
                    <a:pt x="300" y="2253"/>
                    <a:pt x="282" y="2364"/>
                  </a:cubicBezTo>
                  <a:cubicBezTo>
                    <a:pt x="383" y="2314"/>
                    <a:pt x="483" y="2268"/>
                    <a:pt x="582" y="2217"/>
                  </a:cubicBezTo>
                  <a:lnTo>
                    <a:pt x="582" y="2217"/>
                  </a:lnTo>
                  <a:cubicBezTo>
                    <a:pt x="404" y="2589"/>
                    <a:pt x="233" y="2959"/>
                    <a:pt x="72" y="3341"/>
                  </a:cubicBezTo>
                  <a:cubicBezTo>
                    <a:pt x="1" y="3950"/>
                    <a:pt x="646" y="4307"/>
                    <a:pt x="1245" y="4307"/>
                  </a:cubicBezTo>
                  <a:cubicBezTo>
                    <a:pt x="1413" y="4307"/>
                    <a:pt x="1577" y="4279"/>
                    <a:pt x="1719" y="4218"/>
                  </a:cubicBezTo>
                  <a:cubicBezTo>
                    <a:pt x="3363" y="3540"/>
                    <a:pt x="5032" y="2970"/>
                    <a:pt x="6737" y="2517"/>
                  </a:cubicBezTo>
                  <a:lnTo>
                    <a:pt x="6737" y="2517"/>
                  </a:lnTo>
                  <a:cubicBezTo>
                    <a:pt x="6630" y="2727"/>
                    <a:pt x="6533" y="2949"/>
                    <a:pt x="6444" y="3177"/>
                  </a:cubicBezTo>
                  <a:cubicBezTo>
                    <a:pt x="6156" y="3919"/>
                    <a:pt x="6997" y="4233"/>
                    <a:pt x="7653" y="4233"/>
                  </a:cubicBezTo>
                  <a:cubicBezTo>
                    <a:pt x="7810" y="4233"/>
                    <a:pt x="7953" y="4215"/>
                    <a:pt x="8070" y="4182"/>
                  </a:cubicBezTo>
                  <a:cubicBezTo>
                    <a:pt x="8095" y="4175"/>
                    <a:pt x="8121" y="4169"/>
                    <a:pt x="8145" y="4157"/>
                  </a:cubicBezTo>
                  <a:cubicBezTo>
                    <a:pt x="8149" y="4157"/>
                    <a:pt x="8152" y="4154"/>
                    <a:pt x="8156" y="4151"/>
                  </a:cubicBezTo>
                  <a:cubicBezTo>
                    <a:pt x="9105" y="3415"/>
                    <a:pt x="10174" y="2974"/>
                    <a:pt x="11304" y="2828"/>
                  </a:cubicBezTo>
                  <a:cubicBezTo>
                    <a:pt x="11283" y="2389"/>
                    <a:pt x="10616" y="1908"/>
                    <a:pt x="9964" y="1908"/>
                  </a:cubicBezTo>
                  <a:cubicBezTo>
                    <a:pt x="9871" y="1908"/>
                    <a:pt x="9782" y="1914"/>
                    <a:pt x="9693" y="1936"/>
                  </a:cubicBezTo>
                  <a:cubicBezTo>
                    <a:pt x="9793" y="1822"/>
                    <a:pt x="9900" y="1708"/>
                    <a:pt x="10010" y="1597"/>
                  </a:cubicBezTo>
                  <a:cubicBezTo>
                    <a:pt x="10160" y="1451"/>
                    <a:pt x="10221" y="1305"/>
                    <a:pt x="10221" y="1169"/>
                  </a:cubicBezTo>
                  <a:lnTo>
                    <a:pt x="10221" y="1169"/>
                  </a:lnTo>
                  <a:cubicBezTo>
                    <a:pt x="9946" y="1233"/>
                    <a:pt x="9675" y="1309"/>
                    <a:pt x="9411" y="1394"/>
                  </a:cubicBezTo>
                  <a:cubicBezTo>
                    <a:pt x="9457" y="1284"/>
                    <a:pt x="9507" y="1169"/>
                    <a:pt x="9554" y="1055"/>
                  </a:cubicBezTo>
                  <a:cubicBezTo>
                    <a:pt x="9657" y="813"/>
                    <a:pt x="9607" y="603"/>
                    <a:pt x="9475" y="431"/>
                  </a:cubicBezTo>
                  <a:cubicBezTo>
                    <a:pt x="9293" y="367"/>
                    <a:pt x="9105" y="328"/>
                    <a:pt x="8940" y="328"/>
                  </a:cubicBezTo>
                  <a:cubicBezTo>
                    <a:pt x="8887" y="328"/>
                    <a:pt x="8833" y="331"/>
                    <a:pt x="8787" y="342"/>
                  </a:cubicBezTo>
                  <a:cubicBezTo>
                    <a:pt x="7657" y="556"/>
                    <a:pt x="6541" y="816"/>
                    <a:pt x="5435" y="1119"/>
                  </a:cubicBezTo>
                  <a:cubicBezTo>
                    <a:pt x="4633" y="1462"/>
                    <a:pt x="3837" y="1807"/>
                    <a:pt x="3042" y="2164"/>
                  </a:cubicBezTo>
                  <a:cubicBezTo>
                    <a:pt x="3114" y="2039"/>
                    <a:pt x="3182" y="1911"/>
                    <a:pt x="3256" y="1786"/>
                  </a:cubicBezTo>
                  <a:lnTo>
                    <a:pt x="3256" y="1786"/>
                  </a:lnTo>
                  <a:cubicBezTo>
                    <a:pt x="3050" y="1854"/>
                    <a:pt x="2843" y="1926"/>
                    <a:pt x="2636" y="2000"/>
                  </a:cubicBezTo>
                  <a:cubicBezTo>
                    <a:pt x="2690" y="1629"/>
                    <a:pt x="2729" y="1259"/>
                    <a:pt x="2751" y="877"/>
                  </a:cubicBezTo>
                  <a:cubicBezTo>
                    <a:pt x="2782" y="306"/>
                    <a:pt x="2158" y="0"/>
                    <a:pt x="1556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2493712" y="3884176"/>
              <a:ext cx="59351" cy="48442"/>
            </a:xfrm>
            <a:custGeom>
              <a:avLst/>
              <a:gdLst/>
              <a:ahLst/>
              <a:cxnLst/>
              <a:rect l="l" t="t" r="r" b="b"/>
              <a:pathLst>
                <a:path w="2111" h="1723" extrusionOk="0">
                  <a:moveTo>
                    <a:pt x="1426" y="0"/>
                  </a:moveTo>
                  <a:cubicBezTo>
                    <a:pt x="1287" y="0"/>
                    <a:pt x="1102" y="43"/>
                    <a:pt x="860" y="143"/>
                  </a:cubicBezTo>
                  <a:cubicBezTo>
                    <a:pt x="617" y="247"/>
                    <a:pt x="371" y="347"/>
                    <a:pt x="129" y="454"/>
                  </a:cubicBezTo>
                  <a:cubicBezTo>
                    <a:pt x="104" y="885"/>
                    <a:pt x="65" y="1302"/>
                    <a:pt x="0" y="1723"/>
                  </a:cubicBezTo>
                  <a:cubicBezTo>
                    <a:pt x="275" y="1601"/>
                    <a:pt x="549" y="1481"/>
                    <a:pt x="827" y="1366"/>
                  </a:cubicBezTo>
                  <a:cubicBezTo>
                    <a:pt x="1633" y="1035"/>
                    <a:pt x="2111" y="0"/>
                    <a:pt x="1426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/>
        </p:nvSpPr>
        <p:spPr>
          <a:xfrm>
            <a:off x="720000" y="540000"/>
            <a:ext cx="770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Adam Vinicius</a:t>
            </a:r>
            <a:endParaRPr sz="3000" b="1">
              <a:solidFill>
                <a:srgbClr val="E22D59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720000" y="1246924"/>
            <a:ext cx="7704000" cy="3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Carreira: </a:t>
            </a:r>
            <a:b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b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30200" algn="l" rtl="0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</a:pPr>
            <a: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Engenheiro de Testes de Software</a:t>
            </a:r>
            <a:b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30200" algn="l" rtl="0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</a:pPr>
            <a: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Instrutor de automação teste e desenvolvimento</a:t>
            </a:r>
            <a:b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30200" algn="l" rtl="0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</a:pPr>
            <a: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QA desde 2013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85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sz="12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0954" y="1515779"/>
            <a:ext cx="1384250" cy="1849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Google Shape;74;p14"/>
          <p:cNvGrpSpPr/>
          <p:nvPr/>
        </p:nvGrpSpPr>
        <p:grpSpPr>
          <a:xfrm>
            <a:off x="617716" y="996675"/>
            <a:ext cx="3554449" cy="176025"/>
            <a:chOff x="4345425" y="2175475"/>
            <a:chExt cx="800750" cy="176025"/>
          </a:xfrm>
        </p:grpSpPr>
        <p:sp>
          <p:nvSpPr>
            <p:cNvPr id="75" name="Google Shape;75;p1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7" name="Google Shape;77;p14"/>
          <p:cNvPicPr preferRelativeResize="0"/>
          <p:nvPr/>
        </p:nvPicPr>
        <p:blipFill rotWithShape="1">
          <a:blip r:embed="rId4">
            <a:alphaModFix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/>
        </p:nvSpPr>
        <p:spPr>
          <a:xfrm>
            <a:off x="304800" y="304800"/>
            <a:ext cx="5850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Operadores Aritméticos</a:t>
            </a:r>
            <a:endParaRPr>
              <a:solidFill>
                <a:srgbClr val="E22D59"/>
              </a:solidFill>
            </a:endParaRPr>
          </a:p>
        </p:txBody>
      </p:sp>
      <p:grpSp>
        <p:nvGrpSpPr>
          <p:cNvPr id="83" name="Google Shape;83;p15"/>
          <p:cNvGrpSpPr/>
          <p:nvPr/>
        </p:nvGrpSpPr>
        <p:grpSpPr>
          <a:xfrm>
            <a:off x="388966" y="844275"/>
            <a:ext cx="4980745" cy="176025"/>
            <a:chOff x="4345425" y="2175475"/>
            <a:chExt cx="800750" cy="176025"/>
          </a:xfrm>
        </p:grpSpPr>
        <p:sp>
          <p:nvSpPr>
            <p:cNvPr id="84" name="Google Shape;84;p1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 amt="88000"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7" name="Google Shape;87;p15"/>
          <p:cNvGraphicFramePr/>
          <p:nvPr/>
        </p:nvGraphicFramePr>
        <p:xfrm>
          <a:off x="1565925" y="1423500"/>
          <a:ext cx="5813250" cy="2509500"/>
        </p:xfrm>
        <a:graphic>
          <a:graphicData uri="http://schemas.openxmlformats.org/drawingml/2006/table">
            <a:tbl>
              <a:tblPr bandRow="1">
                <a:noFill/>
                <a:tableStyleId>{9608711F-E7E3-4DA3-A9F4-81ECE215E87E}</a:tableStyleId>
              </a:tblPr>
              <a:tblGrid>
                <a:gridCol w="129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Operação</a:t>
                      </a:r>
                      <a:endParaRPr sz="1100" b="1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>
                    <a:lnL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Operador</a:t>
                      </a:r>
                      <a:endParaRPr sz="1100" b="1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>
                    <a:lnL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Expressão Algébrica</a:t>
                      </a:r>
                      <a:endParaRPr sz="1100" b="1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>
                    <a:lnL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Expressão Java</a:t>
                      </a:r>
                      <a:endParaRPr sz="1100" b="1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>
                    <a:lnL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Adição</a:t>
                      </a:r>
                      <a:endParaRPr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>
                    <a:lnL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>
                    <a:lnL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+ 1</a:t>
                      </a:r>
                      <a:endParaRPr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>
                    <a:lnL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+ 1</a:t>
                      </a:r>
                      <a:endParaRPr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>
                    <a:lnL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Subtração</a:t>
                      </a:r>
                      <a:endParaRPr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>
                    <a:lnL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>
                    <a:lnL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- 2</a:t>
                      </a:r>
                      <a:endParaRPr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>
                    <a:lnL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- 2</a:t>
                      </a:r>
                      <a:endParaRPr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>
                    <a:lnL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Multiplicação</a:t>
                      </a:r>
                      <a:endParaRPr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>
                    <a:lnL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>
                    <a:lnL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cm</a:t>
                      </a:r>
                      <a:endParaRPr sz="11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>
                    <a:lnL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 * m</a:t>
                      </a:r>
                      <a:endParaRPr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>
                    <a:lnL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Divisão</a:t>
                      </a:r>
                      <a:endParaRPr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>
                    <a:lnL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>
                    <a:lnL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 / e</a:t>
                      </a:r>
                      <a:endParaRPr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>
                    <a:lnL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 / e</a:t>
                      </a:r>
                      <a:endParaRPr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>
                    <a:lnL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Resto</a:t>
                      </a:r>
                      <a:endParaRPr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>
                    <a:lnL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>
                    <a:lnL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mod g</a:t>
                      </a:r>
                      <a:endParaRPr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>
                    <a:lnL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% g</a:t>
                      </a:r>
                      <a:endParaRPr sz="11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>
                    <a:lnL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8" name="Google Shape;88;p15"/>
          <p:cNvGrpSpPr/>
          <p:nvPr/>
        </p:nvGrpSpPr>
        <p:grpSpPr>
          <a:xfrm>
            <a:off x="643574" y="165163"/>
            <a:ext cx="8011753" cy="4638078"/>
            <a:chOff x="643574" y="165163"/>
            <a:chExt cx="8011753" cy="4638078"/>
          </a:xfrm>
        </p:grpSpPr>
        <p:sp>
          <p:nvSpPr>
            <p:cNvPr id="89" name="Google Shape;89;p15"/>
            <p:cNvSpPr/>
            <p:nvPr/>
          </p:nvSpPr>
          <p:spPr>
            <a:xfrm>
              <a:off x="7379182" y="1020304"/>
              <a:ext cx="164633" cy="285766"/>
            </a:xfrm>
            <a:custGeom>
              <a:avLst/>
              <a:gdLst/>
              <a:ahLst/>
              <a:cxnLst/>
              <a:rect l="l" t="t" r="r" b="b"/>
              <a:pathLst>
                <a:path w="2513" h="4362" extrusionOk="0">
                  <a:moveTo>
                    <a:pt x="1471" y="0"/>
                  </a:moveTo>
                  <a:cubicBezTo>
                    <a:pt x="1192" y="0"/>
                    <a:pt x="860" y="96"/>
                    <a:pt x="661" y="186"/>
                  </a:cubicBezTo>
                  <a:cubicBezTo>
                    <a:pt x="629" y="202"/>
                    <a:pt x="97" y="1186"/>
                    <a:pt x="45" y="1402"/>
                  </a:cubicBezTo>
                  <a:cubicBezTo>
                    <a:pt x="1" y="1599"/>
                    <a:pt x="380" y="2016"/>
                    <a:pt x="576" y="2016"/>
                  </a:cubicBezTo>
                  <a:cubicBezTo>
                    <a:pt x="595" y="2016"/>
                    <a:pt x="613" y="2012"/>
                    <a:pt x="629" y="2002"/>
                  </a:cubicBezTo>
                  <a:cubicBezTo>
                    <a:pt x="959" y="1776"/>
                    <a:pt x="1087" y="1349"/>
                    <a:pt x="1121" y="1349"/>
                  </a:cubicBezTo>
                  <a:cubicBezTo>
                    <a:pt x="1124" y="1349"/>
                    <a:pt x="1127" y="1355"/>
                    <a:pt x="1129" y="1366"/>
                  </a:cubicBezTo>
                  <a:cubicBezTo>
                    <a:pt x="1161" y="2002"/>
                    <a:pt x="1181" y="4118"/>
                    <a:pt x="1497" y="4334"/>
                  </a:cubicBezTo>
                  <a:cubicBezTo>
                    <a:pt x="1523" y="4353"/>
                    <a:pt x="1573" y="4361"/>
                    <a:pt x="1635" y="4361"/>
                  </a:cubicBezTo>
                  <a:cubicBezTo>
                    <a:pt x="1851" y="4361"/>
                    <a:pt x="2216" y="4268"/>
                    <a:pt x="2281" y="4202"/>
                  </a:cubicBezTo>
                  <a:cubicBezTo>
                    <a:pt x="2513" y="3966"/>
                    <a:pt x="2013" y="202"/>
                    <a:pt x="1829" y="86"/>
                  </a:cubicBezTo>
                  <a:cubicBezTo>
                    <a:pt x="1739" y="25"/>
                    <a:pt x="1612" y="0"/>
                    <a:pt x="1471" y="0"/>
                  </a:cubicBezTo>
                  <a:close/>
                </a:path>
              </a:pathLst>
            </a:custGeom>
            <a:solidFill>
              <a:srgbClr val="FBDF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4784323" y="4515837"/>
              <a:ext cx="206233" cy="287403"/>
            </a:xfrm>
            <a:custGeom>
              <a:avLst/>
              <a:gdLst/>
              <a:ahLst/>
              <a:cxnLst/>
              <a:rect l="l" t="t" r="r" b="b"/>
              <a:pathLst>
                <a:path w="3148" h="4387" extrusionOk="0">
                  <a:moveTo>
                    <a:pt x="1311" y="1"/>
                  </a:moveTo>
                  <a:cubicBezTo>
                    <a:pt x="1087" y="1"/>
                    <a:pt x="839" y="56"/>
                    <a:pt x="568" y="189"/>
                  </a:cubicBezTo>
                  <a:cubicBezTo>
                    <a:pt x="148" y="405"/>
                    <a:pt x="48" y="1053"/>
                    <a:pt x="16" y="1453"/>
                  </a:cubicBezTo>
                  <a:cubicBezTo>
                    <a:pt x="1" y="1612"/>
                    <a:pt x="118" y="1739"/>
                    <a:pt x="272" y="1739"/>
                  </a:cubicBezTo>
                  <a:cubicBezTo>
                    <a:pt x="281" y="1739"/>
                    <a:pt x="291" y="1738"/>
                    <a:pt x="300" y="1737"/>
                  </a:cubicBezTo>
                  <a:cubicBezTo>
                    <a:pt x="868" y="1689"/>
                    <a:pt x="600" y="953"/>
                    <a:pt x="1216" y="953"/>
                  </a:cubicBezTo>
                  <a:cubicBezTo>
                    <a:pt x="1868" y="953"/>
                    <a:pt x="1784" y="1937"/>
                    <a:pt x="1448" y="2237"/>
                  </a:cubicBezTo>
                  <a:cubicBezTo>
                    <a:pt x="916" y="2705"/>
                    <a:pt x="484" y="2721"/>
                    <a:pt x="416" y="3105"/>
                  </a:cubicBezTo>
                  <a:cubicBezTo>
                    <a:pt x="232" y="4021"/>
                    <a:pt x="384" y="4338"/>
                    <a:pt x="600" y="4354"/>
                  </a:cubicBezTo>
                  <a:cubicBezTo>
                    <a:pt x="752" y="4354"/>
                    <a:pt x="1356" y="4387"/>
                    <a:pt x="1913" y="4387"/>
                  </a:cubicBezTo>
                  <a:cubicBezTo>
                    <a:pt x="2394" y="4387"/>
                    <a:pt x="2839" y="4362"/>
                    <a:pt x="2932" y="4270"/>
                  </a:cubicBezTo>
                  <a:cubicBezTo>
                    <a:pt x="3148" y="4037"/>
                    <a:pt x="3132" y="3389"/>
                    <a:pt x="2948" y="3305"/>
                  </a:cubicBezTo>
                  <a:cubicBezTo>
                    <a:pt x="2842" y="3259"/>
                    <a:pt x="2672" y="3241"/>
                    <a:pt x="2478" y="3241"/>
                  </a:cubicBezTo>
                  <a:cubicBezTo>
                    <a:pt x="2189" y="3241"/>
                    <a:pt x="1849" y="3281"/>
                    <a:pt x="1600" y="3321"/>
                  </a:cubicBezTo>
                  <a:cubicBezTo>
                    <a:pt x="1595" y="3322"/>
                    <a:pt x="1589" y="3323"/>
                    <a:pt x="1584" y="3323"/>
                  </a:cubicBezTo>
                  <a:cubicBezTo>
                    <a:pt x="1510" y="3323"/>
                    <a:pt x="1473" y="3218"/>
                    <a:pt x="1548" y="3169"/>
                  </a:cubicBezTo>
                  <a:cubicBezTo>
                    <a:pt x="2316" y="2689"/>
                    <a:pt x="3016" y="1553"/>
                    <a:pt x="2548" y="769"/>
                  </a:cubicBezTo>
                  <a:cubicBezTo>
                    <a:pt x="2354" y="417"/>
                    <a:pt x="1926" y="1"/>
                    <a:pt x="1311" y="1"/>
                  </a:cubicBezTo>
                  <a:close/>
                </a:path>
              </a:pathLst>
            </a:custGeom>
            <a:solidFill>
              <a:srgbClr val="F194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43574" y="2646522"/>
              <a:ext cx="252878" cy="297034"/>
            </a:xfrm>
            <a:custGeom>
              <a:avLst/>
              <a:gdLst/>
              <a:ahLst/>
              <a:cxnLst/>
              <a:rect l="l" t="t" r="r" b="b"/>
              <a:pathLst>
                <a:path w="3860" h="4534" extrusionOk="0">
                  <a:moveTo>
                    <a:pt x="1813" y="1318"/>
                  </a:moveTo>
                  <a:cubicBezTo>
                    <a:pt x="2260" y="1318"/>
                    <a:pt x="2438" y="2242"/>
                    <a:pt x="2136" y="2690"/>
                  </a:cubicBezTo>
                  <a:cubicBezTo>
                    <a:pt x="2028" y="2857"/>
                    <a:pt x="1911" y="2927"/>
                    <a:pt x="1798" y="2927"/>
                  </a:cubicBezTo>
                  <a:cubicBezTo>
                    <a:pt x="1371" y="2927"/>
                    <a:pt x="1008" y="1935"/>
                    <a:pt x="1416" y="1526"/>
                  </a:cubicBezTo>
                  <a:cubicBezTo>
                    <a:pt x="1564" y="1380"/>
                    <a:pt x="1697" y="1318"/>
                    <a:pt x="1813" y="1318"/>
                  </a:cubicBezTo>
                  <a:close/>
                  <a:moveTo>
                    <a:pt x="1719" y="1"/>
                  </a:moveTo>
                  <a:cubicBezTo>
                    <a:pt x="674" y="1"/>
                    <a:pt x="0" y="2211"/>
                    <a:pt x="400" y="3375"/>
                  </a:cubicBezTo>
                  <a:cubicBezTo>
                    <a:pt x="691" y="4203"/>
                    <a:pt x="1122" y="4534"/>
                    <a:pt x="1561" y="4534"/>
                  </a:cubicBezTo>
                  <a:cubicBezTo>
                    <a:pt x="2685" y="4534"/>
                    <a:pt x="3859" y="2364"/>
                    <a:pt x="2852" y="842"/>
                  </a:cubicBezTo>
                  <a:cubicBezTo>
                    <a:pt x="2451" y="242"/>
                    <a:pt x="2065" y="1"/>
                    <a:pt x="1719" y="1"/>
                  </a:cubicBezTo>
                  <a:close/>
                </a:path>
              </a:pathLst>
            </a:custGeom>
            <a:solidFill>
              <a:srgbClr val="5CB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1021755" y="1117175"/>
              <a:ext cx="158671" cy="306336"/>
            </a:xfrm>
            <a:custGeom>
              <a:avLst/>
              <a:gdLst/>
              <a:ahLst/>
              <a:cxnLst/>
              <a:rect l="l" t="t" r="r" b="b"/>
              <a:pathLst>
                <a:path w="2422" h="4676" extrusionOk="0">
                  <a:moveTo>
                    <a:pt x="1875" y="0"/>
                  </a:moveTo>
                  <a:cubicBezTo>
                    <a:pt x="1698" y="0"/>
                    <a:pt x="1500" y="39"/>
                    <a:pt x="1437" y="124"/>
                  </a:cubicBezTo>
                  <a:cubicBezTo>
                    <a:pt x="1301" y="340"/>
                    <a:pt x="1669" y="1572"/>
                    <a:pt x="1569" y="1672"/>
                  </a:cubicBezTo>
                  <a:cubicBezTo>
                    <a:pt x="1501" y="1740"/>
                    <a:pt x="1319" y="1769"/>
                    <a:pt x="1146" y="1769"/>
                  </a:cubicBezTo>
                  <a:cubicBezTo>
                    <a:pt x="986" y="1769"/>
                    <a:pt x="833" y="1744"/>
                    <a:pt x="785" y="1704"/>
                  </a:cubicBezTo>
                  <a:cubicBezTo>
                    <a:pt x="585" y="1556"/>
                    <a:pt x="801" y="204"/>
                    <a:pt x="653" y="124"/>
                  </a:cubicBezTo>
                  <a:cubicBezTo>
                    <a:pt x="592" y="97"/>
                    <a:pt x="440" y="65"/>
                    <a:pt x="304" y="65"/>
                  </a:cubicBezTo>
                  <a:cubicBezTo>
                    <a:pt x="179" y="65"/>
                    <a:pt x="68" y="91"/>
                    <a:pt x="53" y="172"/>
                  </a:cubicBezTo>
                  <a:cubicBezTo>
                    <a:pt x="1" y="572"/>
                    <a:pt x="21" y="1324"/>
                    <a:pt x="85" y="2024"/>
                  </a:cubicBezTo>
                  <a:cubicBezTo>
                    <a:pt x="100" y="2213"/>
                    <a:pt x="251" y="2341"/>
                    <a:pt x="436" y="2341"/>
                  </a:cubicBezTo>
                  <a:cubicBezTo>
                    <a:pt x="447" y="2341"/>
                    <a:pt x="458" y="2341"/>
                    <a:pt x="469" y="2340"/>
                  </a:cubicBezTo>
                  <a:cubicBezTo>
                    <a:pt x="695" y="2303"/>
                    <a:pt x="961" y="2256"/>
                    <a:pt x="1181" y="2256"/>
                  </a:cubicBezTo>
                  <a:cubicBezTo>
                    <a:pt x="1366" y="2256"/>
                    <a:pt x="1517" y="2289"/>
                    <a:pt x="1585" y="2388"/>
                  </a:cubicBezTo>
                  <a:cubicBezTo>
                    <a:pt x="1721" y="2556"/>
                    <a:pt x="1453" y="4504"/>
                    <a:pt x="1685" y="4640"/>
                  </a:cubicBezTo>
                  <a:cubicBezTo>
                    <a:pt x="1725" y="4655"/>
                    <a:pt x="1837" y="4675"/>
                    <a:pt x="1956" y="4675"/>
                  </a:cubicBezTo>
                  <a:cubicBezTo>
                    <a:pt x="2086" y="4675"/>
                    <a:pt x="2224" y="4651"/>
                    <a:pt x="2285" y="4572"/>
                  </a:cubicBezTo>
                  <a:cubicBezTo>
                    <a:pt x="2421" y="4388"/>
                    <a:pt x="2301" y="104"/>
                    <a:pt x="2137" y="40"/>
                  </a:cubicBezTo>
                  <a:cubicBezTo>
                    <a:pt x="2080" y="14"/>
                    <a:pt x="1982" y="0"/>
                    <a:pt x="1875" y="0"/>
                  </a:cubicBezTo>
                  <a:close/>
                </a:path>
              </a:pathLst>
            </a:custGeom>
            <a:solidFill>
              <a:srgbClr val="F19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8182786" y="630578"/>
              <a:ext cx="250978" cy="273842"/>
            </a:xfrm>
            <a:custGeom>
              <a:avLst/>
              <a:gdLst/>
              <a:ahLst/>
              <a:cxnLst/>
              <a:rect l="l" t="t" r="r" b="b"/>
              <a:pathLst>
                <a:path w="3831" h="4180" extrusionOk="0">
                  <a:moveTo>
                    <a:pt x="2013" y="2494"/>
                  </a:moveTo>
                  <a:cubicBezTo>
                    <a:pt x="2053" y="2494"/>
                    <a:pt x="2094" y="2501"/>
                    <a:pt x="2137" y="2516"/>
                  </a:cubicBezTo>
                  <a:cubicBezTo>
                    <a:pt x="2753" y="2736"/>
                    <a:pt x="2153" y="3500"/>
                    <a:pt x="1769" y="3552"/>
                  </a:cubicBezTo>
                  <a:cubicBezTo>
                    <a:pt x="1277" y="3552"/>
                    <a:pt x="1524" y="2494"/>
                    <a:pt x="2013" y="2494"/>
                  </a:cubicBezTo>
                  <a:close/>
                  <a:moveTo>
                    <a:pt x="2070" y="1"/>
                  </a:moveTo>
                  <a:cubicBezTo>
                    <a:pt x="1174" y="1"/>
                    <a:pt x="353" y="1405"/>
                    <a:pt x="253" y="2068"/>
                  </a:cubicBezTo>
                  <a:cubicBezTo>
                    <a:pt x="1" y="3626"/>
                    <a:pt x="637" y="4180"/>
                    <a:pt x="1370" y="4180"/>
                  </a:cubicBezTo>
                  <a:cubicBezTo>
                    <a:pt x="2487" y="4180"/>
                    <a:pt x="3830" y="2894"/>
                    <a:pt x="2601" y="1916"/>
                  </a:cubicBezTo>
                  <a:cubicBezTo>
                    <a:pt x="2441" y="1792"/>
                    <a:pt x="2271" y="1741"/>
                    <a:pt x="2104" y="1741"/>
                  </a:cubicBezTo>
                  <a:cubicBezTo>
                    <a:pt x="1647" y="1741"/>
                    <a:pt x="1222" y="2133"/>
                    <a:pt x="1137" y="2500"/>
                  </a:cubicBezTo>
                  <a:cubicBezTo>
                    <a:pt x="737" y="1436"/>
                    <a:pt x="2969" y="384"/>
                    <a:pt x="2501" y="116"/>
                  </a:cubicBezTo>
                  <a:cubicBezTo>
                    <a:pt x="2357" y="36"/>
                    <a:pt x="2213" y="1"/>
                    <a:pt x="2070" y="1"/>
                  </a:cubicBezTo>
                  <a:close/>
                </a:path>
              </a:pathLst>
            </a:custGeom>
            <a:solidFill>
              <a:srgbClr val="C0D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7475639" y="4039801"/>
              <a:ext cx="176949" cy="268929"/>
            </a:xfrm>
            <a:custGeom>
              <a:avLst/>
              <a:gdLst/>
              <a:ahLst/>
              <a:cxnLst/>
              <a:rect l="l" t="t" r="r" b="b"/>
              <a:pathLst>
                <a:path w="2701" h="4105" extrusionOk="0">
                  <a:moveTo>
                    <a:pt x="2273" y="1"/>
                  </a:moveTo>
                  <a:cubicBezTo>
                    <a:pt x="1723" y="1"/>
                    <a:pt x="809" y="79"/>
                    <a:pt x="217" y="107"/>
                  </a:cubicBezTo>
                  <a:cubicBezTo>
                    <a:pt x="81" y="107"/>
                    <a:pt x="1" y="239"/>
                    <a:pt x="33" y="359"/>
                  </a:cubicBezTo>
                  <a:cubicBezTo>
                    <a:pt x="146" y="674"/>
                    <a:pt x="349" y="757"/>
                    <a:pt x="578" y="757"/>
                  </a:cubicBezTo>
                  <a:cubicBezTo>
                    <a:pt x="830" y="757"/>
                    <a:pt x="1113" y="656"/>
                    <a:pt x="1340" y="656"/>
                  </a:cubicBezTo>
                  <a:cubicBezTo>
                    <a:pt x="1482" y="656"/>
                    <a:pt x="1603" y="696"/>
                    <a:pt x="1681" y="823"/>
                  </a:cubicBezTo>
                  <a:cubicBezTo>
                    <a:pt x="1965" y="1291"/>
                    <a:pt x="1381" y="3059"/>
                    <a:pt x="1333" y="3875"/>
                  </a:cubicBezTo>
                  <a:cubicBezTo>
                    <a:pt x="1333" y="3991"/>
                    <a:pt x="1417" y="4075"/>
                    <a:pt x="1517" y="4091"/>
                  </a:cubicBezTo>
                  <a:cubicBezTo>
                    <a:pt x="1644" y="4099"/>
                    <a:pt x="1756" y="4104"/>
                    <a:pt x="1854" y="4104"/>
                  </a:cubicBezTo>
                  <a:cubicBezTo>
                    <a:pt x="2176" y="4104"/>
                    <a:pt x="2348" y="4042"/>
                    <a:pt x="2449" y="3775"/>
                  </a:cubicBezTo>
                  <a:cubicBezTo>
                    <a:pt x="2649" y="3223"/>
                    <a:pt x="2601" y="1423"/>
                    <a:pt x="2681" y="207"/>
                  </a:cubicBezTo>
                  <a:cubicBezTo>
                    <a:pt x="2701" y="107"/>
                    <a:pt x="2617" y="7"/>
                    <a:pt x="2501" y="7"/>
                  </a:cubicBezTo>
                  <a:cubicBezTo>
                    <a:pt x="2436" y="3"/>
                    <a:pt x="2359" y="1"/>
                    <a:pt x="2273" y="1"/>
                  </a:cubicBezTo>
                  <a:close/>
                </a:path>
              </a:pathLst>
            </a:custGeom>
            <a:solidFill>
              <a:srgbClr val="83C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5210349" y="165163"/>
              <a:ext cx="195358" cy="344858"/>
            </a:xfrm>
            <a:custGeom>
              <a:avLst/>
              <a:gdLst/>
              <a:ahLst/>
              <a:cxnLst/>
              <a:rect l="l" t="t" r="r" b="b"/>
              <a:pathLst>
                <a:path w="2982" h="5264" extrusionOk="0">
                  <a:moveTo>
                    <a:pt x="1435" y="834"/>
                  </a:moveTo>
                  <a:cubicBezTo>
                    <a:pt x="1711" y="834"/>
                    <a:pt x="1854" y="1696"/>
                    <a:pt x="1382" y="1872"/>
                  </a:cubicBezTo>
                  <a:cubicBezTo>
                    <a:pt x="1345" y="1886"/>
                    <a:pt x="1313" y="1893"/>
                    <a:pt x="1284" y="1893"/>
                  </a:cubicBezTo>
                  <a:cubicBezTo>
                    <a:pt x="985" y="1893"/>
                    <a:pt x="1109" y="1170"/>
                    <a:pt x="1230" y="988"/>
                  </a:cubicBezTo>
                  <a:cubicBezTo>
                    <a:pt x="1301" y="879"/>
                    <a:pt x="1371" y="834"/>
                    <a:pt x="1435" y="834"/>
                  </a:cubicBezTo>
                  <a:close/>
                  <a:moveTo>
                    <a:pt x="1657" y="0"/>
                  </a:moveTo>
                  <a:cubicBezTo>
                    <a:pt x="1209" y="0"/>
                    <a:pt x="755" y="225"/>
                    <a:pt x="562" y="572"/>
                  </a:cubicBezTo>
                  <a:cubicBezTo>
                    <a:pt x="1" y="1540"/>
                    <a:pt x="613" y="2803"/>
                    <a:pt x="1304" y="2803"/>
                  </a:cubicBezTo>
                  <a:cubicBezTo>
                    <a:pt x="1516" y="2803"/>
                    <a:pt x="1735" y="2685"/>
                    <a:pt x="1930" y="2404"/>
                  </a:cubicBezTo>
                  <a:lnTo>
                    <a:pt x="1930" y="2404"/>
                  </a:lnTo>
                  <a:cubicBezTo>
                    <a:pt x="2214" y="2656"/>
                    <a:pt x="1662" y="4636"/>
                    <a:pt x="2246" y="5120"/>
                  </a:cubicBezTo>
                  <a:cubicBezTo>
                    <a:pt x="2371" y="5221"/>
                    <a:pt x="2472" y="5263"/>
                    <a:pt x="2554" y="5263"/>
                  </a:cubicBezTo>
                  <a:cubicBezTo>
                    <a:pt x="2931" y="5263"/>
                    <a:pt x="2901" y="4376"/>
                    <a:pt x="2914" y="4320"/>
                  </a:cubicBezTo>
                  <a:cubicBezTo>
                    <a:pt x="2982" y="3504"/>
                    <a:pt x="2682" y="604"/>
                    <a:pt x="2530" y="404"/>
                  </a:cubicBezTo>
                  <a:cubicBezTo>
                    <a:pt x="2311" y="121"/>
                    <a:pt x="1986" y="0"/>
                    <a:pt x="1657" y="0"/>
                  </a:cubicBezTo>
                  <a:close/>
                </a:path>
              </a:pathLst>
            </a:custGeom>
            <a:solidFill>
              <a:srgbClr val="FBDF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1096675" y="4422483"/>
              <a:ext cx="217305" cy="305681"/>
            </a:xfrm>
            <a:custGeom>
              <a:avLst/>
              <a:gdLst/>
              <a:ahLst/>
              <a:cxnLst/>
              <a:rect l="l" t="t" r="r" b="b"/>
              <a:pathLst>
                <a:path w="3317" h="4666" extrusionOk="0">
                  <a:moveTo>
                    <a:pt x="1685" y="1"/>
                  </a:moveTo>
                  <a:cubicBezTo>
                    <a:pt x="1071" y="1"/>
                    <a:pt x="471" y="243"/>
                    <a:pt x="568" y="831"/>
                  </a:cubicBezTo>
                  <a:cubicBezTo>
                    <a:pt x="577" y="894"/>
                    <a:pt x="643" y="916"/>
                    <a:pt x="743" y="916"/>
                  </a:cubicBezTo>
                  <a:cubicBezTo>
                    <a:pt x="966" y="916"/>
                    <a:pt x="1358" y="807"/>
                    <a:pt x="1660" y="807"/>
                  </a:cubicBezTo>
                  <a:cubicBezTo>
                    <a:pt x="1964" y="807"/>
                    <a:pt x="2177" y="918"/>
                    <a:pt x="2032" y="1363"/>
                  </a:cubicBezTo>
                  <a:cubicBezTo>
                    <a:pt x="1800" y="2079"/>
                    <a:pt x="500" y="1795"/>
                    <a:pt x="500" y="2379"/>
                  </a:cubicBezTo>
                  <a:cubicBezTo>
                    <a:pt x="516" y="2931"/>
                    <a:pt x="2632" y="2679"/>
                    <a:pt x="1984" y="3663"/>
                  </a:cubicBezTo>
                  <a:cubicBezTo>
                    <a:pt x="1584" y="4263"/>
                    <a:pt x="0" y="3579"/>
                    <a:pt x="700" y="4395"/>
                  </a:cubicBezTo>
                  <a:cubicBezTo>
                    <a:pt x="874" y="4587"/>
                    <a:pt x="1221" y="4666"/>
                    <a:pt x="1565" y="4666"/>
                  </a:cubicBezTo>
                  <a:cubicBezTo>
                    <a:pt x="1880" y="4666"/>
                    <a:pt x="2193" y="4600"/>
                    <a:pt x="2368" y="4495"/>
                  </a:cubicBezTo>
                  <a:cubicBezTo>
                    <a:pt x="3032" y="4115"/>
                    <a:pt x="3316" y="3731"/>
                    <a:pt x="2984" y="2947"/>
                  </a:cubicBezTo>
                  <a:cubicBezTo>
                    <a:pt x="2800" y="2515"/>
                    <a:pt x="2332" y="2515"/>
                    <a:pt x="2368" y="2279"/>
                  </a:cubicBezTo>
                  <a:cubicBezTo>
                    <a:pt x="2368" y="2195"/>
                    <a:pt x="2732" y="1979"/>
                    <a:pt x="2900" y="1479"/>
                  </a:cubicBezTo>
                  <a:cubicBezTo>
                    <a:pt x="3016" y="1115"/>
                    <a:pt x="3032" y="631"/>
                    <a:pt x="2784" y="347"/>
                  </a:cubicBezTo>
                  <a:cubicBezTo>
                    <a:pt x="2587" y="129"/>
                    <a:pt x="2133" y="1"/>
                    <a:pt x="1685" y="1"/>
                  </a:cubicBezTo>
                  <a:close/>
                </a:path>
              </a:pathLst>
            </a:custGeom>
            <a:solidFill>
              <a:srgbClr val="C0D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8433764" y="2158594"/>
              <a:ext cx="221563" cy="310398"/>
            </a:xfrm>
            <a:custGeom>
              <a:avLst/>
              <a:gdLst/>
              <a:ahLst/>
              <a:cxnLst/>
              <a:rect l="l" t="t" r="r" b="b"/>
              <a:pathLst>
                <a:path w="3382" h="4738" extrusionOk="0">
                  <a:moveTo>
                    <a:pt x="1556" y="573"/>
                  </a:moveTo>
                  <a:cubicBezTo>
                    <a:pt x="1621" y="573"/>
                    <a:pt x="1697" y="597"/>
                    <a:pt x="1784" y="653"/>
                  </a:cubicBezTo>
                  <a:cubicBezTo>
                    <a:pt x="2277" y="955"/>
                    <a:pt x="1950" y="1627"/>
                    <a:pt x="1622" y="1627"/>
                  </a:cubicBezTo>
                  <a:cubicBezTo>
                    <a:pt x="1551" y="1627"/>
                    <a:pt x="1479" y="1595"/>
                    <a:pt x="1416" y="1521"/>
                  </a:cubicBezTo>
                  <a:cubicBezTo>
                    <a:pt x="1181" y="1242"/>
                    <a:pt x="1214" y="573"/>
                    <a:pt x="1556" y="573"/>
                  </a:cubicBezTo>
                  <a:close/>
                  <a:moveTo>
                    <a:pt x="1823" y="2437"/>
                  </a:moveTo>
                  <a:cubicBezTo>
                    <a:pt x="2454" y="2437"/>
                    <a:pt x="2508" y="3754"/>
                    <a:pt x="1816" y="3789"/>
                  </a:cubicBezTo>
                  <a:cubicBezTo>
                    <a:pt x="1808" y="3790"/>
                    <a:pt x="1800" y="3790"/>
                    <a:pt x="1791" y="3790"/>
                  </a:cubicBezTo>
                  <a:cubicBezTo>
                    <a:pt x="1101" y="3790"/>
                    <a:pt x="1109" y="2488"/>
                    <a:pt x="1800" y="2437"/>
                  </a:cubicBezTo>
                  <a:cubicBezTo>
                    <a:pt x="1808" y="2437"/>
                    <a:pt x="1816" y="2437"/>
                    <a:pt x="1823" y="2437"/>
                  </a:cubicBezTo>
                  <a:close/>
                  <a:moveTo>
                    <a:pt x="1807" y="1"/>
                  </a:moveTo>
                  <a:cubicBezTo>
                    <a:pt x="1758" y="1"/>
                    <a:pt x="1706" y="2"/>
                    <a:pt x="1652" y="5"/>
                  </a:cubicBezTo>
                  <a:cubicBezTo>
                    <a:pt x="0" y="105"/>
                    <a:pt x="468" y="1169"/>
                    <a:pt x="836" y="1753"/>
                  </a:cubicBezTo>
                  <a:cubicBezTo>
                    <a:pt x="968" y="1953"/>
                    <a:pt x="952" y="2221"/>
                    <a:pt x="800" y="2405"/>
                  </a:cubicBezTo>
                  <a:cubicBezTo>
                    <a:pt x="184" y="3205"/>
                    <a:pt x="184" y="4705"/>
                    <a:pt x="1916" y="4737"/>
                  </a:cubicBezTo>
                  <a:cubicBezTo>
                    <a:pt x="1923" y="4737"/>
                    <a:pt x="1929" y="4737"/>
                    <a:pt x="1935" y="4737"/>
                  </a:cubicBezTo>
                  <a:cubicBezTo>
                    <a:pt x="3254" y="4737"/>
                    <a:pt x="3381" y="3034"/>
                    <a:pt x="2669" y="2321"/>
                  </a:cubicBezTo>
                  <a:cubicBezTo>
                    <a:pt x="2485" y="2153"/>
                    <a:pt x="2437" y="1905"/>
                    <a:pt x="2537" y="1689"/>
                  </a:cubicBezTo>
                  <a:cubicBezTo>
                    <a:pt x="2826" y="1076"/>
                    <a:pt x="3145" y="1"/>
                    <a:pt x="1807" y="1"/>
                  </a:cubicBezTo>
                  <a:close/>
                </a:path>
              </a:pathLst>
            </a:custGeom>
            <a:solidFill>
              <a:srgbClr val="F19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304800" y="304800"/>
            <a:ext cx="5850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Desafio 01</a:t>
            </a:r>
            <a:endParaRPr>
              <a:solidFill>
                <a:srgbClr val="E22D59"/>
              </a:solidFill>
            </a:endParaRPr>
          </a:p>
        </p:txBody>
      </p:sp>
      <p:grpSp>
        <p:nvGrpSpPr>
          <p:cNvPr id="103" name="Google Shape;103;p16"/>
          <p:cNvGrpSpPr/>
          <p:nvPr/>
        </p:nvGrpSpPr>
        <p:grpSpPr>
          <a:xfrm>
            <a:off x="388966" y="844275"/>
            <a:ext cx="4980745" cy="176025"/>
            <a:chOff x="4345425" y="2175475"/>
            <a:chExt cx="800750" cy="176025"/>
          </a:xfrm>
        </p:grpSpPr>
        <p:sp>
          <p:nvSpPr>
            <p:cNvPr id="104" name="Google Shape;104;p16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 amt="88000"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762000" y="2057400"/>
            <a:ext cx="75828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Calcular e exibir a área de um quadrado, a partir do valor de sua aresta.</a:t>
            </a:r>
            <a:endParaRPr sz="18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Dica: Fórmula da área de um quadrado é o valor da sua aresta x ela mesmo.</a:t>
            </a:r>
            <a:endParaRPr sz="18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08" name="Google Shape;108;p16"/>
          <p:cNvGrpSpPr/>
          <p:nvPr/>
        </p:nvGrpSpPr>
        <p:grpSpPr>
          <a:xfrm>
            <a:off x="7172872" y="1071197"/>
            <a:ext cx="974213" cy="809734"/>
            <a:chOff x="-49027775" y="3183175"/>
            <a:chExt cx="299325" cy="299325"/>
          </a:xfrm>
        </p:grpSpPr>
        <p:sp>
          <p:nvSpPr>
            <p:cNvPr id="109" name="Google Shape;109;p16"/>
            <p:cNvSpPr/>
            <p:nvPr/>
          </p:nvSpPr>
          <p:spPr>
            <a:xfrm>
              <a:off x="-48870250" y="3183175"/>
              <a:ext cx="141800" cy="185900"/>
            </a:xfrm>
            <a:custGeom>
              <a:avLst/>
              <a:gdLst/>
              <a:ahLst/>
              <a:cxnLst/>
              <a:rect l="l" t="t" r="r" b="b"/>
              <a:pathLst>
                <a:path w="5672" h="7436" extrusionOk="0">
                  <a:moveTo>
                    <a:pt x="1" y="0"/>
                  </a:moveTo>
                  <a:lnTo>
                    <a:pt x="1" y="1796"/>
                  </a:lnTo>
                  <a:lnTo>
                    <a:pt x="32" y="1796"/>
                  </a:lnTo>
                  <a:cubicBezTo>
                    <a:pt x="158" y="1765"/>
                    <a:pt x="284" y="1765"/>
                    <a:pt x="379" y="1765"/>
                  </a:cubicBezTo>
                  <a:cubicBezTo>
                    <a:pt x="1166" y="1765"/>
                    <a:pt x="1828" y="2395"/>
                    <a:pt x="1828" y="3182"/>
                  </a:cubicBezTo>
                  <a:cubicBezTo>
                    <a:pt x="1828" y="3970"/>
                    <a:pt x="1166" y="4600"/>
                    <a:pt x="379" y="4600"/>
                  </a:cubicBezTo>
                  <a:cubicBezTo>
                    <a:pt x="284" y="4600"/>
                    <a:pt x="158" y="4600"/>
                    <a:pt x="32" y="4568"/>
                  </a:cubicBezTo>
                  <a:lnTo>
                    <a:pt x="32" y="5671"/>
                  </a:lnTo>
                  <a:lnTo>
                    <a:pt x="1702" y="5671"/>
                  </a:lnTo>
                  <a:cubicBezTo>
                    <a:pt x="2017" y="5671"/>
                    <a:pt x="2175" y="6018"/>
                    <a:pt x="1954" y="6270"/>
                  </a:cubicBezTo>
                  <a:cubicBezTo>
                    <a:pt x="1860" y="6364"/>
                    <a:pt x="1765" y="6585"/>
                    <a:pt x="1765" y="6742"/>
                  </a:cubicBezTo>
                  <a:cubicBezTo>
                    <a:pt x="1765" y="7120"/>
                    <a:pt x="2080" y="7435"/>
                    <a:pt x="2490" y="7435"/>
                  </a:cubicBezTo>
                  <a:cubicBezTo>
                    <a:pt x="2868" y="7435"/>
                    <a:pt x="3183" y="7120"/>
                    <a:pt x="3183" y="6742"/>
                  </a:cubicBezTo>
                  <a:cubicBezTo>
                    <a:pt x="3183" y="6585"/>
                    <a:pt x="3120" y="6364"/>
                    <a:pt x="2994" y="6270"/>
                  </a:cubicBezTo>
                  <a:cubicBezTo>
                    <a:pt x="2805" y="6018"/>
                    <a:pt x="2962" y="5671"/>
                    <a:pt x="3277" y="5671"/>
                  </a:cubicBezTo>
                  <a:lnTo>
                    <a:pt x="5672" y="5671"/>
                  </a:lnTo>
                  <a:lnTo>
                    <a:pt x="5672" y="1765"/>
                  </a:lnTo>
                  <a:cubicBezTo>
                    <a:pt x="5672" y="788"/>
                    <a:pt x="4884" y="0"/>
                    <a:pt x="3907" y="0"/>
                  </a:cubicBezTo>
                  <a:close/>
                </a:path>
              </a:pathLst>
            </a:custGeom>
            <a:solidFill>
              <a:srgbClr val="83C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-49027775" y="3183175"/>
              <a:ext cx="185900" cy="141800"/>
            </a:xfrm>
            <a:custGeom>
              <a:avLst/>
              <a:gdLst/>
              <a:ahLst/>
              <a:cxnLst/>
              <a:rect l="l" t="t" r="r" b="b"/>
              <a:pathLst>
                <a:path w="7436" h="5672" extrusionOk="0">
                  <a:moveTo>
                    <a:pt x="1765" y="0"/>
                  </a:moveTo>
                  <a:cubicBezTo>
                    <a:pt x="788" y="0"/>
                    <a:pt x="1" y="788"/>
                    <a:pt x="1" y="1765"/>
                  </a:cubicBezTo>
                  <a:lnTo>
                    <a:pt x="1" y="5671"/>
                  </a:lnTo>
                  <a:lnTo>
                    <a:pt x="1828" y="5671"/>
                  </a:lnTo>
                  <a:lnTo>
                    <a:pt x="1828" y="5640"/>
                  </a:lnTo>
                  <a:cubicBezTo>
                    <a:pt x="1765" y="5514"/>
                    <a:pt x="1765" y="5388"/>
                    <a:pt x="1765" y="5262"/>
                  </a:cubicBezTo>
                  <a:cubicBezTo>
                    <a:pt x="1765" y="4474"/>
                    <a:pt x="2395" y="3844"/>
                    <a:pt x="3183" y="3844"/>
                  </a:cubicBezTo>
                  <a:cubicBezTo>
                    <a:pt x="3970" y="3844"/>
                    <a:pt x="4600" y="4474"/>
                    <a:pt x="4600" y="5262"/>
                  </a:cubicBezTo>
                  <a:cubicBezTo>
                    <a:pt x="4600" y="5388"/>
                    <a:pt x="4569" y="5514"/>
                    <a:pt x="4569" y="5640"/>
                  </a:cubicBezTo>
                  <a:lnTo>
                    <a:pt x="5672" y="5640"/>
                  </a:lnTo>
                  <a:lnTo>
                    <a:pt x="5672" y="3970"/>
                  </a:lnTo>
                  <a:cubicBezTo>
                    <a:pt x="5672" y="3748"/>
                    <a:pt x="5843" y="3605"/>
                    <a:pt x="6032" y="3605"/>
                  </a:cubicBezTo>
                  <a:cubicBezTo>
                    <a:pt x="6112" y="3605"/>
                    <a:pt x="6195" y="3630"/>
                    <a:pt x="6270" y="3686"/>
                  </a:cubicBezTo>
                  <a:cubicBezTo>
                    <a:pt x="6396" y="3812"/>
                    <a:pt x="6585" y="3907"/>
                    <a:pt x="6743" y="3907"/>
                  </a:cubicBezTo>
                  <a:cubicBezTo>
                    <a:pt x="7121" y="3907"/>
                    <a:pt x="7436" y="3592"/>
                    <a:pt x="7436" y="3182"/>
                  </a:cubicBezTo>
                  <a:cubicBezTo>
                    <a:pt x="7436" y="2804"/>
                    <a:pt x="7121" y="2489"/>
                    <a:pt x="6743" y="2489"/>
                  </a:cubicBezTo>
                  <a:cubicBezTo>
                    <a:pt x="6585" y="2489"/>
                    <a:pt x="6396" y="2552"/>
                    <a:pt x="6270" y="2678"/>
                  </a:cubicBezTo>
                  <a:cubicBezTo>
                    <a:pt x="6195" y="2734"/>
                    <a:pt x="6112" y="2760"/>
                    <a:pt x="6032" y="2760"/>
                  </a:cubicBezTo>
                  <a:cubicBezTo>
                    <a:pt x="5843" y="2760"/>
                    <a:pt x="5672" y="2616"/>
                    <a:pt x="5672" y="2395"/>
                  </a:cubicBezTo>
                  <a:lnTo>
                    <a:pt x="56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-49027775" y="3295800"/>
              <a:ext cx="141800" cy="186700"/>
            </a:xfrm>
            <a:custGeom>
              <a:avLst/>
              <a:gdLst/>
              <a:ahLst/>
              <a:cxnLst/>
              <a:rect l="l" t="t" r="r" b="b"/>
              <a:pathLst>
                <a:path w="5672" h="7468" extrusionOk="0">
                  <a:moveTo>
                    <a:pt x="3183" y="0"/>
                  </a:moveTo>
                  <a:cubicBezTo>
                    <a:pt x="2805" y="0"/>
                    <a:pt x="2490" y="315"/>
                    <a:pt x="2490" y="725"/>
                  </a:cubicBezTo>
                  <a:cubicBezTo>
                    <a:pt x="2490" y="883"/>
                    <a:pt x="2553" y="1072"/>
                    <a:pt x="2679" y="1198"/>
                  </a:cubicBezTo>
                  <a:cubicBezTo>
                    <a:pt x="2868" y="1418"/>
                    <a:pt x="2710" y="1796"/>
                    <a:pt x="2395" y="1796"/>
                  </a:cubicBezTo>
                  <a:lnTo>
                    <a:pt x="1" y="1796"/>
                  </a:lnTo>
                  <a:lnTo>
                    <a:pt x="1" y="5671"/>
                  </a:lnTo>
                  <a:cubicBezTo>
                    <a:pt x="1" y="6679"/>
                    <a:pt x="788" y="7467"/>
                    <a:pt x="1765" y="7467"/>
                  </a:cubicBezTo>
                  <a:lnTo>
                    <a:pt x="5672" y="7467"/>
                  </a:lnTo>
                  <a:lnTo>
                    <a:pt x="5672" y="5640"/>
                  </a:lnTo>
                  <a:lnTo>
                    <a:pt x="5640" y="5640"/>
                  </a:lnTo>
                  <a:cubicBezTo>
                    <a:pt x="5514" y="5703"/>
                    <a:pt x="5388" y="5703"/>
                    <a:pt x="5294" y="5703"/>
                  </a:cubicBezTo>
                  <a:cubicBezTo>
                    <a:pt x="4506" y="5703"/>
                    <a:pt x="3844" y="5041"/>
                    <a:pt x="3844" y="4254"/>
                  </a:cubicBezTo>
                  <a:cubicBezTo>
                    <a:pt x="3844" y="3466"/>
                    <a:pt x="4506" y="2867"/>
                    <a:pt x="5294" y="2867"/>
                  </a:cubicBezTo>
                  <a:cubicBezTo>
                    <a:pt x="5388" y="2867"/>
                    <a:pt x="5514" y="2867"/>
                    <a:pt x="5640" y="2899"/>
                  </a:cubicBezTo>
                  <a:lnTo>
                    <a:pt x="5640" y="1796"/>
                  </a:lnTo>
                  <a:lnTo>
                    <a:pt x="3970" y="1796"/>
                  </a:lnTo>
                  <a:cubicBezTo>
                    <a:pt x="3655" y="1796"/>
                    <a:pt x="3498" y="1418"/>
                    <a:pt x="3718" y="1198"/>
                  </a:cubicBezTo>
                  <a:cubicBezTo>
                    <a:pt x="3813" y="1072"/>
                    <a:pt x="3907" y="883"/>
                    <a:pt x="3907" y="725"/>
                  </a:cubicBezTo>
                  <a:cubicBezTo>
                    <a:pt x="3907" y="315"/>
                    <a:pt x="3592" y="0"/>
                    <a:pt x="31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-48914350" y="3340700"/>
              <a:ext cx="185900" cy="141800"/>
            </a:xfrm>
            <a:custGeom>
              <a:avLst/>
              <a:gdLst/>
              <a:ahLst/>
              <a:cxnLst/>
              <a:rect l="l" t="t" r="r" b="b"/>
              <a:pathLst>
                <a:path w="7436" h="5672" extrusionOk="0">
                  <a:moveTo>
                    <a:pt x="5608" y="0"/>
                  </a:moveTo>
                  <a:lnTo>
                    <a:pt x="5608" y="32"/>
                  </a:lnTo>
                  <a:cubicBezTo>
                    <a:pt x="5671" y="158"/>
                    <a:pt x="5671" y="284"/>
                    <a:pt x="5671" y="378"/>
                  </a:cubicBezTo>
                  <a:cubicBezTo>
                    <a:pt x="5671" y="1166"/>
                    <a:pt x="5041" y="1796"/>
                    <a:pt x="4254" y="1796"/>
                  </a:cubicBezTo>
                  <a:cubicBezTo>
                    <a:pt x="3466" y="1796"/>
                    <a:pt x="2836" y="1166"/>
                    <a:pt x="2836" y="378"/>
                  </a:cubicBezTo>
                  <a:cubicBezTo>
                    <a:pt x="2836" y="284"/>
                    <a:pt x="2867" y="158"/>
                    <a:pt x="2867" y="32"/>
                  </a:cubicBezTo>
                  <a:lnTo>
                    <a:pt x="1765" y="32"/>
                  </a:lnTo>
                  <a:lnTo>
                    <a:pt x="1765" y="1670"/>
                  </a:lnTo>
                  <a:cubicBezTo>
                    <a:pt x="1765" y="1907"/>
                    <a:pt x="1602" y="2041"/>
                    <a:pt x="1419" y="2041"/>
                  </a:cubicBezTo>
                  <a:cubicBezTo>
                    <a:pt x="1334" y="2041"/>
                    <a:pt x="1245" y="2013"/>
                    <a:pt x="1166" y="1954"/>
                  </a:cubicBezTo>
                  <a:cubicBezTo>
                    <a:pt x="1040" y="1827"/>
                    <a:pt x="851" y="1764"/>
                    <a:pt x="694" y="1764"/>
                  </a:cubicBezTo>
                  <a:cubicBezTo>
                    <a:pt x="315" y="1764"/>
                    <a:pt x="0" y="2080"/>
                    <a:pt x="0" y="2458"/>
                  </a:cubicBezTo>
                  <a:cubicBezTo>
                    <a:pt x="0" y="2867"/>
                    <a:pt x="315" y="3182"/>
                    <a:pt x="694" y="3182"/>
                  </a:cubicBezTo>
                  <a:cubicBezTo>
                    <a:pt x="851" y="3182"/>
                    <a:pt x="1040" y="3119"/>
                    <a:pt x="1166" y="2993"/>
                  </a:cubicBezTo>
                  <a:cubicBezTo>
                    <a:pt x="1247" y="2933"/>
                    <a:pt x="1337" y="2904"/>
                    <a:pt x="1423" y="2904"/>
                  </a:cubicBezTo>
                  <a:cubicBezTo>
                    <a:pt x="1605" y="2904"/>
                    <a:pt x="1765" y="3031"/>
                    <a:pt x="1765" y="3245"/>
                  </a:cubicBezTo>
                  <a:lnTo>
                    <a:pt x="1765" y="5671"/>
                  </a:lnTo>
                  <a:lnTo>
                    <a:pt x="5671" y="5671"/>
                  </a:lnTo>
                  <a:cubicBezTo>
                    <a:pt x="6648" y="5671"/>
                    <a:pt x="7436" y="4883"/>
                    <a:pt x="7436" y="3907"/>
                  </a:cubicBezTo>
                  <a:lnTo>
                    <a:pt x="74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/>
        </p:nvSpPr>
        <p:spPr>
          <a:xfrm>
            <a:off x="304800" y="304800"/>
            <a:ext cx="5850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Desafio 01 - Resposta</a:t>
            </a:r>
            <a:endParaRPr>
              <a:solidFill>
                <a:srgbClr val="E22D59"/>
              </a:solidFill>
            </a:endParaRPr>
          </a:p>
        </p:txBody>
      </p:sp>
      <p:grpSp>
        <p:nvGrpSpPr>
          <p:cNvPr id="118" name="Google Shape;118;p17"/>
          <p:cNvGrpSpPr/>
          <p:nvPr/>
        </p:nvGrpSpPr>
        <p:grpSpPr>
          <a:xfrm>
            <a:off x="388966" y="844275"/>
            <a:ext cx="4980745" cy="176025"/>
            <a:chOff x="4345425" y="2175475"/>
            <a:chExt cx="800750" cy="176025"/>
          </a:xfrm>
        </p:grpSpPr>
        <p:sp>
          <p:nvSpPr>
            <p:cNvPr id="119" name="Google Shape;119;p17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 amt="88000"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780600" y="1151525"/>
            <a:ext cx="75828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Devemos criar dois objetos do tipo inteiro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Um para armazenar o valor da aresta e outro para armazenar seu resultado.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Para descobrir o valor da área basta multiplicarmos a aresta por ela mesma e armazenar no objeto area.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Para Exibir o resultado basta usar o System.out.println(area).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282300" y="2817125"/>
            <a:ext cx="4517400" cy="1877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AreaQuadrado {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pt-BR" sz="10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(String[] args) {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aresta = </a:t>
            </a:r>
            <a:r>
              <a:rPr lang="pt-BR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area = aresta * aresta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pt-BR" sz="1000" i="1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.println(area)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/>
        </p:nvSpPr>
        <p:spPr>
          <a:xfrm>
            <a:off x="304800" y="304800"/>
            <a:ext cx="5850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Desafio 02</a:t>
            </a:r>
            <a:endParaRPr>
              <a:solidFill>
                <a:srgbClr val="E22D59"/>
              </a:solidFill>
            </a:endParaRPr>
          </a:p>
        </p:txBody>
      </p:sp>
      <p:grpSp>
        <p:nvGrpSpPr>
          <p:cNvPr id="129" name="Google Shape;129;p18"/>
          <p:cNvGrpSpPr/>
          <p:nvPr/>
        </p:nvGrpSpPr>
        <p:grpSpPr>
          <a:xfrm>
            <a:off x="388966" y="844275"/>
            <a:ext cx="4980745" cy="176025"/>
            <a:chOff x="4345425" y="2175475"/>
            <a:chExt cx="800750" cy="176025"/>
          </a:xfrm>
        </p:grpSpPr>
        <p:sp>
          <p:nvSpPr>
            <p:cNvPr id="130" name="Google Shape;130;p18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 amt="88000"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780600" y="1606500"/>
            <a:ext cx="75828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Sabendo que uma milha marítima equivale a um mil, oitocentos e </a:t>
            </a:r>
            <a:r>
              <a:rPr lang="pt-BR" sz="1800" dirty="0" err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cinqüenta</a:t>
            </a:r>
            <a:r>
              <a:rPr lang="pt-BR" sz="18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e dois metros e que um quilômetro possui mil metros, fazer um programa para converter milhas marítimas em quilômetros.</a:t>
            </a:r>
            <a:endParaRPr sz="18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E22D59"/>
                </a:solidFill>
                <a:latin typeface="Muli"/>
                <a:ea typeface="Muli"/>
                <a:cs typeface="Muli"/>
                <a:sym typeface="Muli"/>
              </a:rPr>
              <a:t>Dica: </a:t>
            </a:r>
            <a:r>
              <a:rPr lang="pt-BR" sz="18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1milha = 1852m </a:t>
            </a:r>
            <a:endParaRPr sz="18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        		  1milha = 1.852km</a:t>
            </a:r>
            <a:endParaRPr sz="18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34" name="Google Shape;134;p18"/>
          <p:cNvGrpSpPr/>
          <p:nvPr/>
        </p:nvGrpSpPr>
        <p:grpSpPr>
          <a:xfrm>
            <a:off x="141825" y="3150960"/>
            <a:ext cx="1255374" cy="1593351"/>
            <a:chOff x="582325" y="2704975"/>
            <a:chExt cx="225050" cy="261325"/>
          </a:xfrm>
        </p:grpSpPr>
        <p:sp>
          <p:nvSpPr>
            <p:cNvPr id="135" name="Google Shape;135;p18"/>
            <p:cNvSpPr/>
            <p:nvPr/>
          </p:nvSpPr>
          <p:spPr>
            <a:xfrm>
              <a:off x="696025" y="2917875"/>
              <a:ext cx="28825" cy="28825"/>
            </a:xfrm>
            <a:custGeom>
              <a:avLst/>
              <a:gdLst/>
              <a:ahLst/>
              <a:cxnLst/>
              <a:rect l="l" t="t" r="r" b="b"/>
              <a:pathLst>
                <a:path w="1153" h="1153" extrusionOk="0">
                  <a:moveTo>
                    <a:pt x="1" y="1"/>
                  </a:moveTo>
                  <a:lnTo>
                    <a:pt x="1" y="1153"/>
                  </a:lnTo>
                  <a:lnTo>
                    <a:pt x="1153" y="1153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rgbClr val="F9B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696925" y="2918775"/>
              <a:ext cx="24525" cy="4225"/>
            </a:xfrm>
            <a:custGeom>
              <a:avLst/>
              <a:gdLst/>
              <a:ahLst/>
              <a:cxnLst/>
              <a:rect l="l" t="t" r="r" b="b"/>
              <a:pathLst>
                <a:path w="981" h="169" extrusionOk="0">
                  <a:moveTo>
                    <a:pt x="981" y="1"/>
                  </a:moveTo>
                  <a:lnTo>
                    <a:pt x="1" y="85"/>
                  </a:lnTo>
                  <a:cubicBezTo>
                    <a:pt x="81" y="117"/>
                    <a:pt x="165" y="133"/>
                    <a:pt x="249" y="149"/>
                  </a:cubicBezTo>
                  <a:cubicBezTo>
                    <a:pt x="326" y="158"/>
                    <a:pt x="400" y="169"/>
                    <a:pt x="474" y="169"/>
                  </a:cubicBezTo>
                  <a:cubicBezTo>
                    <a:pt x="526" y="169"/>
                    <a:pt x="578" y="163"/>
                    <a:pt x="633" y="149"/>
                  </a:cubicBezTo>
                  <a:cubicBezTo>
                    <a:pt x="765" y="133"/>
                    <a:pt x="881" y="85"/>
                    <a:pt x="981" y="1"/>
                  </a:cubicBezTo>
                  <a:close/>
                </a:path>
              </a:pathLst>
            </a:custGeom>
            <a:solidFill>
              <a:srgbClr val="F9B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582325" y="2704975"/>
              <a:ext cx="190850" cy="208175"/>
            </a:xfrm>
            <a:custGeom>
              <a:avLst/>
              <a:gdLst/>
              <a:ahLst/>
              <a:cxnLst/>
              <a:rect l="l" t="t" r="r" b="b"/>
              <a:pathLst>
                <a:path w="7634" h="8327" extrusionOk="0">
                  <a:moveTo>
                    <a:pt x="3165" y="0"/>
                  </a:moveTo>
                  <a:cubicBezTo>
                    <a:pt x="949" y="1036"/>
                    <a:pt x="1" y="3652"/>
                    <a:pt x="1033" y="5868"/>
                  </a:cubicBezTo>
                  <a:cubicBezTo>
                    <a:pt x="1721" y="7335"/>
                    <a:pt x="3254" y="8327"/>
                    <a:pt x="4980" y="8327"/>
                  </a:cubicBezTo>
                  <a:cubicBezTo>
                    <a:pt x="5843" y="8327"/>
                    <a:pt x="6755" y="8078"/>
                    <a:pt x="7633" y="7517"/>
                  </a:cubicBezTo>
                  <a:lnTo>
                    <a:pt x="3165" y="0"/>
                  </a:lnTo>
                  <a:close/>
                </a:path>
              </a:pathLst>
            </a:custGeom>
            <a:solidFill>
              <a:srgbClr val="F9B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672325" y="2938775"/>
              <a:ext cx="75825" cy="27525"/>
            </a:xfrm>
            <a:custGeom>
              <a:avLst/>
              <a:gdLst/>
              <a:ahLst/>
              <a:cxnLst/>
              <a:rect l="l" t="t" r="r" b="b"/>
              <a:pathLst>
                <a:path w="3033" h="1101" extrusionOk="0">
                  <a:moveTo>
                    <a:pt x="533" y="1"/>
                  </a:moveTo>
                  <a:cubicBezTo>
                    <a:pt x="401" y="1"/>
                    <a:pt x="265" y="101"/>
                    <a:pt x="233" y="217"/>
                  </a:cubicBezTo>
                  <a:lnTo>
                    <a:pt x="65" y="665"/>
                  </a:lnTo>
                  <a:cubicBezTo>
                    <a:pt x="1" y="865"/>
                    <a:pt x="149" y="1101"/>
                    <a:pt x="385" y="1101"/>
                  </a:cubicBezTo>
                  <a:lnTo>
                    <a:pt x="2665" y="1101"/>
                  </a:lnTo>
                  <a:cubicBezTo>
                    <a:pt x="2885" y="1101"/>
                    <a:pt x="3033" y="885"/>
                    <a:pt x="2985" y="685"/>
                  </a:cubicBezTo>
                  <a:lnTo>
                    <a:pt x="2849" y="233"/>
                  </a:lnTo>
                  <a:cubicBezTo>
                    <a:pt x="2817" y="101"/>
                    <a:pt x="2685" y="1"/>
                    <a:pt x="2549" y="1"/>
                  </a:cubicBezTo>
                  <a:close/>
                </a:path>
              </a:pathLst>
            </a:custGeom>
            <a:solidFill>
              <a:srgbClr val="F9B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618525" y="2709175"/>
              <a:ext cx="188850" cy="188725"/>
            </a:xfrm>
            <a:custGeom>
              <a:avLst/>
              <a:gdLst/>
              <a:ahLst/>
              <a:cxnLst/>
              <a:rect l="l" t="t" r="r" b="b"/>
              <a:pathLst>
                <a:path w="7554" h="7549" extrusionOk="0">
                  <a:moveTo>
                    <a:pt x="3785" y="0"/>
                  </a:moveTo>
                  <a:cubicBezTo>
                    <a:pt x="1701" y="0"/>
                    <a:pt x="1" y="1684"/>
                    <a:pt x="1" y="3768"/>
                  </a:cubicBezTo>
                  <a:cubicBezTo>
                    <a:pt x="1" y="5848"/>
                    <a:pt x="1701" y="7549"/>
                    <a:pt x="3785" y="7549"/>
                  </a:cubicBezTo>
                  <a:cubicBezTo>
                    <a:pt x="5869" y="7549"/>
                    <a:pt x="7553" y="5848"/>
                    <a:pt x="7553" y="3768"/>
                  </a:cubicBezTo>
                  <a:cubicBezTo>
                    <a:pt x="7553" y="1684"/>
                    <a:pt x="5869" y="0"/>
                    <a:pt x="3785" y="0"/>
                  </a:cubicBezTo>
                  <a:close/>
                </a:path>
              </a:pathLst>
            </a:custGeom>
            <a:solidFill>
              <a:srgbClr val="82C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602725" y="2738375"/>
              <a:ext cx="77525" cy="107375"/>
            </a:xfrm>
            <a:custGeom>
              <a:avLst/>
              <a:gdLst/>
              <a:ahLst/>
              <a:cxnLst/>
              <a:rect l="l" t="t" r="r" b="b"/>
              <a:pathLst>
                <a:path w="3101" h="4295" extrusionOk="0">
                  <a:moveTo>
                    <a:pt x="1569" y="0"/>
                  </a:moveTo>
                  <a:cubicBezTo>
                    <a:pt x="1" y="1832"/>
                    <a:pt x="669" y="3580"/>
                    <a:pt x="669" y="3580"/>
                  </a:cubicBezTo>
                  <a:cubicBezTo>
                    <a:pt x="669" y="3580"/>
                    <a:pt x="769" y="4116"/>
                    <a:pt x="1385" y="4264"/>
                  </a:cubicBezTo>
                  <a:cubicBezTo>
                    <a:pt x="1470" y="4285"/>
                    <a:pt x="1538" y="4295"/>
                    <a:pt x="1592" y="4295"/>
                  </a:cubicBezTo>
                  <a:cubicBezTo>
                    <a:pt x="2012" y="4295"/>
                    <a:pt x="1569" y="3732"/>
                    <a:pt x="1569" y="3732"/>
                  </a:cubicBezTo>
                  <a:cubicBezTo>
                    <a:pt x="1569" y="3732"/>
                    <a:pt x="585" y="3080"/>
                    <a:pt x="1817" y="2480"/>
                  </a:cubicBezTo>
                  <a:cubicBezTo>
                    <a:pt x="3101" y="1848"/>
                    <a:pt x="1569" y="0"/>
                    <a:pt x="1569" y="0"/>
                  </a:cubicBezTo>
                  <a:close/>
                </a:path>
              </a:pathLst>
            </a:custGeom>
            <a:solidFill>
              <a:srgbClr val="C0DA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647525" y="2821800"/>
              <a:ext cx="66875" cy="75025"/>
            </a:xfrm>
            <a:custGeom>
              <a:avLst/>
              <a:gdLst/>
              <a:ahLst/>
              <a:cxnLst/>
              <a:rect l="l" t="t" r="r" b="b"/>
              <a:pathLst>
                <a:path w="2675" h="3001" extrusionOk="0">
                  <a:moveTo>
                    <a:pt x="1027" y="0"/>
                  </a:moveTo>
                  <a:cubicBezTo>
                    <a:pt x="511" y="0"/>
                    <a:pt x="25" y="225"/>
                    <a:pt x="25" y="927"/>
                  </a:cubicBezTo>
                  <a:cubicBezTo>
                    <a:pt x="25" y="927"/>
                    <a:pt x="0" y="1818"/>
                    <a:pt x="707" y="1818"/>
                  </a:cubicBezTo>
                  <a:cubicBezTo>
                    <a:pt x="804" y="1818"/>
                    <a:pt x="914" y="1802"/>
                    <a:pt x="1041" y="1764"/>
                  </a:cubicBezTo>
                  <a:cubicBezTo>
                    <a:pt x="1041" y="1764"/>
                    <a:pt x="1557" y="2380"/>
                    <a:pt x="2141" y="2864"/>
                  </a:cubicBezTo>
                  <a:cubicBezTo>
                    <a:pt x="2253" y="2959"/>
                    <a:pt x="2413" y="3000"/>
                    <a:pt x="2516" y="3000"/>
                  </a:cubicBezTo>
                  <a:cubicBezTo>
                    <a:pt x="2630" y="3000"/>
                    <a:pt x="2675" y="2950"/>
                    <a:pt x="2509" y="2864"/>
                  </a:cubicBezTo>
                  <a:cubicBezTo>
                    <a:pt x="2193" y="2680"/>
                    <a:pt x="2257" y="1764"/>
                    <a:pt x="2257" y="1764"/>
                  </a:cubicBezTo>
                  <a:cubicBezTo>
                    <a:pt x="2257" y="1764"/>
                    <a:pt x="2341" y="327"/>
                    <a:pt x="1693" y="111"/>
                  </a:cubicBezTo>
                  <a:cubicBezTo>
                    <a:pt x="1492" y="45"/>
                    <a:pt x="1256" y="0"/>
                    <a:pt x="1027" y="0"/>
                  </a:cubicBezTo>
                  <a:close/>
                </a:path>
              </a:pathLst>
            </a:custGeom>
            <a:solidFill>
              <a:srgbClr val="C0DA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708950" y="2759200"/>
              <a:ext cx="92075" cy="90575"/>
            </a:xfrm>
            <a:custGeom>
              <a:avLst/>
              <a:gdLst/>
              <a:ahLst/>
              <a:cxnLst/>
              <a:rect l="l" t="t" r="r" b="b"/>
              <a:pathLst>
                <a:path w="3683" h="3623" extrusionOk="0">
                  <a:moveTo>
                    <a:pt x="1741" y="0"/>
                  </a:moveTo>
                  <a:cubicBezTo>
                    <a:pt x="1256" y="0"/>
                    <a:pt x="787" y="229"/>
                    <a:pt x="520" y="847"/>
                  </a:cubicBezTo>
                  <a:cubicBezTo>
                    <a:pt x="1" y="2010"/>
                    <a:pt x="972" y="2270"/>
                    <a:pt x="1452" y="2270"/>
                  </a:cubicBezTo>
                  <a:cubicBezTo>
                    <a:pt x="1482" y="2270"/>
                    <a:pt x="1510" y="2269"/>
                    <a:pt x="1536" y="2267"/>
                  </a:cubicBezTo>
                  <a:cubicBezTo>
                    <a:pt x="1884" y="2251"/>
                    <a:pt x="1941" y="1936"/>
                    <a:pt x="2116" y="1936"/>
                  </a:cubicBezTo>
                  <a:cubicBezTo>
                    <a:pt x="2158" y="1936"/>
                    <a:pt x="2207" y="1954"/>
                    <a:pt x="2268" y="1999"/>
                  </a:cubicBezTo>
                  <a:cubicBezTo>
                    <a:pt x="2952" y="2515"/>
                    <a:pt x="2536" y="2883"/>
                    <a:pt x="2984" y="3467"/>
                  </a:cubicBezTo>
                  <a:cubicBezTo>
                    <a:pt x="3068" y="3575"/>
                    <a:pt x="3142" y="3623"/>
                    <a:pt x="3206" y="3623"/>
                  </a:cubicBezTo>
                  <a:cubicBezTo>
                    <a:pt x="3683" y="3623"/>
                    <a:pt x="3640" y="1016"/>
                    <a:pt x="3052" y="515"/>
                  </a:cubicBezTo>
                  <a:cubicBezTo>
                    <a:pt x="2720" y="225"/>
                    <a:pt x="2222" y="0"/>
                    <a:pt x="1741" y="0"/>
                  </a:cubicBezTo>
                  <a:close/>
                </a:path>
              </a:pathLst>
            </a:custGeom>
            <a:solidFill>
              <a:srgbClr val="C0DA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699425" y="2709175"/>
              <a:ext cx="95450" cy="67525"/>
            </a:xfrm>
            <a:custGeom>
              <a:avLst/>
              <a:gdLst/>
              <a:ahLst/>
              <a:cxnLst/>
              <a:rect l="l" t="t" r="r" b="b"/>
              <a:pathLst>
                <a:path w="3818" h="2701" extrusionOk="0">
                  <a:moveTo>
                    <a:pt x="749" y="0"/>
                  </a:moveTo>
                  <a:cubicBezTo>
                    <a:pt x="749" y="0"/>
                    <a:pt x="1" y="100"/>
                    <a:pt x="433" y="968"/>
                  </a:cubicBezTo>
                  <a:cubicBezTo>
                    <a:pt x="563" y="1215"/>
                    <a:pt x="645" y="1303"/>
                    <a:pt x="694" y="1303"/>
                  </a:cubicBezTo>
                  <a:cubicBezTo>
                    <a:pt x="815" y="1303"/>
                    <a:pt x="749" y="784"/>
                    <a:pt x="749" y="784"/>
                  </a:cubicBezTo>
                  <a:lnTo>
                    <a:pt x="749" y="784"/>
                  </a:lnTo>
                  <a:cubicBezTo>
                    <a:pt x="749" y="784"/>
                    <a:pt x="1333" y="900"/>
                    <a:pt x="749" y="1700"/>
                  </a:cubicBezTo>
                  <a:cubicBezTo>
                    <a:pt x="149" y="2516"/>
                    <a:pt x="749" y="2700"/>
                    <a:pt x="749" y="2700"/>
                  </a:cubicBezTo>
                  <a:cubicBezTo>
                    <a:pt x="749" y="2700"/>
                    <a:pt x="933" y="2532"/>
                    <a:pt x="749" y="2284"/>
                  </a:cubicBezTo>
                  <a:cubicBezTo>
                    <a:pt x="749" y="2284"/>
                    <a:pt x="1575" y="1700"/>
                    <a:pt x="2559" y="1700"/>
                  </a:cubicBezTo>
                  <a:cubicBezTo>
                    <a:pt x="2967" y="1700"/>
                    <a:pt x="3402" y="1801"/>
                    <a:pt x="3817" y="2084"/>
                  </a:cubicBezTo>
                  <a:cubicBezTo>
                    <a:pt x="3817" y="2084"/>
                    <a:pt x="3017" y="168"/>
                    <a:pt x="749" y="0"/>
                  </a:cubicBezTo>
                  <a:close/>
                </a:path>
              </a:pathLst>
            </a:custGeom>
            <a:solidFill>
              <a:srgbClr val="C0DA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648125" y="2715375"/>
              <a:ext cx="37125" cy="30875"/>
            </a:xfrm>
            <a:custGeom>
              <a:avLst/>
              <a:gdLst/>
              <a:ahLst/>
              <a:cxnLst/>
              <a:rect l="l" t="t" r="r" b="b"/>
              <a:pathLst>
                <a:path w="1485" h="1235" extrusionOk="0">
                  <a:moveTo>
                    <a:pt x="1133" y="0"/>
                  </a:moveTo>
                  <a:cubicBezTo>
                    <a:pt x="1133" y="0"/>
                    <a:pt x="101" y="420"/>
                    <a:pt x="1" y="720"/>
                  </a:cubicBezTo>
                  <a:cubicBezTo>
                    <a:pt x="1" y="720"/>
                    <a:pt x="486" y="1235"/>
                    <a:pt x="862" y="1235"/>
                  </a:cubicBezTo>
                  <a:cubicBezTo>
                    <a:pt x="964" y="1235"/>
                    <a:pt x="1059" y="1197"/>
                    <a:pt x="1133" y="1100"/>
                  </a:cubicBezTo>
                  <a:cubicBezTo>
                    <a:pt x="1485" y="652"/>
                    <a:pt x="1133" y="0"/>
                    <a:pt x="1133" y="0"/>
                  </a:cubicBezTo>
                  <a:close/>
                </a:path>
              </a:pathLst>
            </a:custGeom>
            <a:solidFill>
              <a:srgbClr val="C0DA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769850" y="2793975"/>
              <a:ext cx="28325" cy="66200"/>
            </a:xfrm>
            <a:custGeom>
              <a:avLst/>
              <a:gdLst/>
              <a:ahLst/>
              <a:cxnLst/>
              <a:rect l="l" t="t" r="r" b="b"/>
              <a:pathLst>
                <a:path w="1133" h="2648" extrusionOk="0">
                  <a:moveTo>
                    <a:pt x="926" y="0"/>
                  </a:moveTo>
                  <a:cubicBezTo>
                    <a:pt x="912" y="0"/>
                    <a:pt x="900" y="8"/>
                    <a:pt x="900" y="24"/>
                  </a:cubicBezTo>
                  <a:cubicBezTo>
                    <a:pt x="816" y="456"/>
                    <a:pt x="816" y="876"/>
                    <a:pt x="700" y="1308"/>
                  </a:cubicBezTo>
                  <a:cubicBezTo>
                    <a:pt x="564" y="1792"/>
                    <a:pt x="300" y="2240"/>
                    <a:pt x="0" y="2641"/>
                  </a:cubicBezTo>
                  <a:cubicBezTo>
                    <a:pt x="0" y="2641"/>
                    <a:pt x="0" y="2648"/>
                    <a:pt x="5" y="2648"/>
                  </a:cubicBezTo>
                  <a:cubicBezTo>
                    <a:pt x="7" y="2648"/>
                    <a:pt x="11" y="2646"/>
                    <a:pt x="16" y="2641"/>
                  </a:cubicBezTo>
                  <a:cubicBezTo>
                    <a:pt x="616" y="2008"/>
                    <a:pt x="1132" y="924"/>
                    <a:pt x="964" y="24"/>
                  </a:cubicBezTo>
                  <a:cubicBezTo>
                    <a:pt x="956" y="8"/>
                    <a:pt x="940" y="0"/>
                    <a:pt x="926" y="0"/>
                  </a:cubicBezTo>
                  <a:close/>
                </a:path>
              </a:pathLst>
            </a:custGeom>
            <a:solidFill>
              <a:srgbClr val="273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791950" y="2787475"/>
              <a:ext cx="3325" cy="2525"/>
            </a:xfrm>
            <a:custGeom>
              <a:avLst/>
              <a:gdLst/>
              <a:ahLst/>
              <a:cxnLst/>
              <a:rect l="l" t="t" r="r" b="b"/>
              <a:pathLst>
                <a:path w="133" h="101" extrusionOk="0">
                  <a:moveTo>
                    <a:pt x="64" y="0"/>
                  </a:moveTo>
                  <a:cubicBezTo>
                    <a:pt x="0" y="0"/>
                    <a:pt x="0" y="100"/>
                    <a:pt x="64" y="100"/>
                  </a:cubicBezTo>
                  <a:cubicBezTo>
                    <a:pt x="132" y="100"/>
                    <a:pt x="132" y="0"/>
                    <a:pt x="64" y="0"/>
                  </a:cubicBezTo>
                  <a:close/>
                </a:path>
              </a:pathLst>
            </a:custGeom>
            <a:solidFill>
              <a:srgbClr val="273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/>
        </p:nvSpPr>
        <p:spPr>
          <a:xfrm>
            <a:off x="304800" y="304800"/>
            <a:ext cx="5850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Desafio 02 - Resposta</a:t>
            </a:r>
            <a:endParaRPr>
              <a:solidFill>
                <a:srgbClr val="E22D59"/>
              </a:solidFill>
            </a:endParaRPr>
          </a:p>
        </p:txBody>
      </p:sp>
      <p:grpSp>
        <p:nvGrpSpPr>
          <p:cNvPr id="152" name="Google Shape;152;p19"/>
          <p:cNvGrpSpPr/>
          <p:nvPr/>
        </p:nvGrpSpPr>
        <p:grpSpPr>
          <a:xfrm>
            <a:off x="388966" y="844275"/>
            <a:ext cx="4980745" cy="176025"/>
            <a:chOff x="4345425" y="2175475"/>
            <a:chExt cx="800750" cy="176025"/>
          </a:xfrm>
        </p:grpSpPr>
        <p:sp>
          <p:nvSpPr>
            <p:cNvPr id="153" name="Google Shape;153;p19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5" name="Google Shape;155;p19"/>
          <p:cNvPicPr preferRelativeResize="0"/>
          <p:nvPr/>
        </p:nvPicPr>
        <p:blipFill rotWithShape="1">
          <a:blip r:embed="rId3">
            <a:alphaModFix amt="88000"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/>
        </p:nvSpPr>
        <p:spPr>
          <a:xfrm>
            <a:off x="780600" y="999125"/>
            <a:ext cx="75828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Devemos criar um objeto para armazenar o valor da milha que queremos converter, como teremos divisão no nosso calculo o tipo do objeto será </a:t>
            </a:r>
            <a:r>
              <a:rPr lang="pt-BR" sz="1500" dirty="0" err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float</a:t>
            </a:r>
            <a:r>
              <a:rPr lang="pt-BR" sz="15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endParaRPr sz="15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Criaremos um objeto para armazenar o valor da milha já convertida em km.</a:t>
            </a:r>
            <a:endParaRPr sz="15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 um objeto para guardar nosso resultado e nele efetuaremos a multiplicação entre o </a:t>
            </a:r>
            <a:r>
              <a:rPr lang="pt-BR" sz="1500" dirty="0" err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valorMilha</a:t>
            </a:r>
            <a:r>
              <a:rPr lang="pt-BR" sz="15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e a milha em km.</a:t>
            </a:r>
            <a:endParaRPr sz="15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Para exibir o resultado basta usar o </a:t>
            </a:r>
            <a:r>
              <a:rPr lang="pt-BR" sz="1500" dirty="0" err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System.out.println</a:t>
            </a:r>
            <a:r>
              <a:rPr lang="pt-BR" sz="15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(resultado)</a:t>
            </a:r>
            <a:endParaRPr sz="15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1182225" y="2949050"/>
            <a:ext cx="4352700" cy="203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err="1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100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0" dirty="0" err="1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100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0" dirty="0" err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MilhaMaritima</a:t>
            </a:r>
            <a:r>
              <a:rPr lang="pt-BR" sz="100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pt-BR" sz="100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100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00" dirty="0" err="1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100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0" dirty="0" err="1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pt-BR" sz="100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0" dirty="0" err="1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 sz="100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0" dirty="0" err="1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pt-BR" sz="100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00" dirty="0" err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 sz="100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pt-BR" sz="1000" dirty="0" err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pt-BR" sz="100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pt-BR" sz="100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00" dirty="0" err="1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0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0" dirty="0" err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valorMilha</a:t>
            </a:r>
            <a:r>
              <a:rPr lang="pt-BR" sz="100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1000" dirty="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pt-BR" sz="100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100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00" dirty="0" err="1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0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milha = </a:t>
            </a:r>
            <a:r>
              <a:rPr lang="pt-BR" sz="1000" dirty="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1852 </a:t>
            </a:r>
            <a:r>
              <a:rPr lang="pt-BR" sz="100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pt-BR" sz="1000" dirty="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1000f</a:t>
            </a:r>
            <a:r>
              <a:rPr lang="pt-BR" sz="100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100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00" dirty="0" err="1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0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resultado = </a:t>
            </a:r>
            <a:r>
              <a:rPr lang="pt-BR" sz="1000" dirty="0" err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valorMilha</a:t>
            </a:r>
            <a:r>
              <a:rPr lang="pt-BR" sz="100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* milha</a:t>
            </a:r>
            <a:r>
              <a:rPr lang="pt-BR" sz="100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100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00" dirty="0" err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pt-BR" sz="1000" i="1" dirty="0" err="1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pt-BR" sz="1000" dirty="0" err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.println</a:t>
            </a:r>
            <a:r>
              <a:rPr lang="pt-BR" sz="100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(resultado)</a:t>
            </a:r>
            <a:r>
              <a:rPr lang="pt-BR" sz="100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 dirty="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0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pt-BR" sz="100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 dirty="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/>
        </p:nvSpPr>
        <p:spPr>
          <a:xfrm>
            <a:off x="304800" y="304800"/>
            <a:ext cx="5850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Desafio 03</a:t>
            </a:r>
            <a:endParaRPr>
              <a:solidFill>
                <a:srgbClr val="E22D59"/>
              </a:solidFill>
            </a:endParaRPr>
          </a:p>
        </p:txBody>
      </p:sp>
      <p:grpSp>
        <p:nvGrpSpPr>
          <p:cNvPr id="163" name="Google Shape;163;p20"/>
          <p:cNvGrpSpPr/>
          <p:nvPr/>
        </p:nvGrpSpPr>
        <p:grpSpPr>
          <a:xfrm>
            <a:off x="388966" y="844275"/>
            <a:ext cx="4980745" cy="176025"/>
            <a:chOff x="4345425" y="2175475"/>
            <a:chExt cx="800750" cy="176025"/>
          </a:xfrm>
        </p:grpSpPr>
        <p:sp>
          <p:nvSpPr>
            <p:cNvPr id="164" name="Google Shape;164;p2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6" name="Google Shape;166;p20"/>
          <p:cNvPicPr preferRelativeResize="0"/>
          <p:nvPr/>
        </p:nvPicPr>
        <p:blipFill rotWithShape="1">
          <a:blip r:embed="rId3">
            <a:alphaModFix amt="88000"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 txBox="1"/>
          <p:nvPr/>
        </p:nvSpPr>
        <p:spPr>
          <a:xfrm>
            <a:off x="780600" y="1606500"/>
            <a:ext cx="7582800" cy="13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Calcular e exibir a tensão de um determinado circuito eletrônico a partir dos valores da resistência e corrente elétrica.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Dica: Fórmula de Ohm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68" name="Google Shape;168;p20" descr="Leis de Ohm | Educa Mais Brasil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5575" y="3056175"/>
            <a:ext cx="2200275" cy="1362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20"/>
          <p:cNvGrpSpPr/>
          <p:nvPr/>
        </p:nvGrpSpPr>
        <p:grpSpPr>
          <a:xfrm>
            <a:off x="6008261" y="2375176"/>
            <a:ext cx="2321012" cy="1358808"/>
            <a:chOff x="548861" y="389676"/>
            <a:chExt cx="3843371" cy="2390163"/>
          </a:xfrm>
        </p:grpSpPr>
        <p:cxnSp>
          <p:nvCxnSpPr>
            <p:cNvPr id="170" name="Google Shape;170;p20"/>
            <p:cNvCxnSpPr/>
            <p:nvPr/>
          </p:nvCxnSpPr>
          <p:spPr>
            <a:xfrm rot="10800000" flipH="1">
              <a:off x="3486925" y="1918250"/>
              <a:ext cx="742200" cy="690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3486925" y="577350"/>
              <a:ext cx="650100" cy="650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20"/>
            <p:cNvCxnSpPr/>
            <p:nvPr/>
          </p:nvCxnSpPr>
          <p:spPr>
            <a:xfrm>
              <a:off x="2725450" y="576000"/>
              <a:ext cx="1410600" cy="18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20"/>
            <p:cNvCxnSpPr/>
            <p:nvPr/>
          </p:nvCxnSpPr>
          <p:spPr>
            <a:xfrm rot="10800000" flipH="1">
              <a:off x="756500" y="577975"/>
              <a:ext cx="1705500" cy="1049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Google Shape;174;p20"/>
            <p:cNvCxnSpPr/>
            <p:nvPr/>
          </p:nvCxnSpPr>
          <p:spPr>
            <a:xfrm>
              <a:off x="760067" y="1625791"/>
              <a:ext cx="1689000" cy="974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5" name="Google Shape;175;p20"/>
            <p:cNvSpPr/>
            <p:nvPr/>
          </p:nvSpPr>
          <p:spPr>
            <a:xfrm>
              <a:off x="548861" y="1338125"/>
              <a:ext cx="502050" cy="502875"/>
            </a:xfrm>
            <a:custGeom>
              <a:avLst/>
              <a:gdLst/>
              <a:ahLst/>
              <a:cxnLst/>
              <a:rect l="l" t="t" r="r" b="b"/>
              <a:pathLst>
                <a:path w="20082" h="20115" extrusionOk="0">
                  <a:moveTo>
                    <a:pt x="10041" y="1"/>
                  </a:moveTo>
                  <a:cubicBezTo>
                    <a:pt x="4503" y="1"/>
                    <a:pt x="0" y="4504"/>
                    <a:pt x="0" y="10041"/>
                  </a:cubicBezTo>
                  <a:cubicBezTo>
                    <a:pt x="0" y="15612"/>
                    <a:pt x="4503" y="20115"/>
                    <a:pt x="10041" y="20115"/>
                  </a:cubicBezTo>
                  <a:cubicBezTo>
                    <a:pt x="15578" y="20115"/>
                    <a:pt x="20081" y="15612"/>
                    <a:pt x="20081" y="10041"/>
                  </a:cubicBezTo>
                  <a:cubicBezTo>
                    <a:pt x="20081" y="4504"/>
                    <a:pt x="15578" y="1"/>
                    <a:pt x="100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6" name="Google Shape;176;p20"/>
            <p:cNvCxnSpPr/>
            <p:nvPr/>
          </p:nvCxnSpPr>
          <p:spPr>
            <a:xfrm>
              <a:off x="2725450" y="2609025"/>
              <a:ext cx="1416000" cy="18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7" name="Google Shape;177;p20"/>
            <p:cNvSpPr/>
            <p:nvPr/>
          </p:nvSpPr>
          <p:spPr>
            <a:xfrm>
              <a:off x="4095707" y="1083398"/>
              <a:ext cx="289400" cy="268650"/>
            </a:xfrm>
            <a:custGeom>
              <a:avLst/>
              <a:gdLst/>
              <a:ahLst/>
              <a:cxnLst/>
              <a:rect l="l" t="t" r="r" b="b"/>
              <a:pathLst>
                <a:path w="11576" h="10746" extrusionOk="0">
                  <a:moveTo>
                    <a:pt x="5775" y="1"/>
                  </a:moveTo>
                  <a:cubicBezTo>
                    <a:pt x="3179" y="1"/>
                    <a:pt x="889" y="1860"/>
                    <a:pt x="468" y="4506"/>
                  </a:cubicBezTo>
                  <a:cubicBezTo>
                    <a:pt x="1" y="7441"/>
                    <a:pt x="2002" y="10210"/>
                    <a:pt x="4904" y="10677"/>
                  </a:cubicBezTo>
                  <a:cubicBezTo>
                    <a:pt x="5194" y="10723"/>
                    <a:pt x="5483" y="10745"/>
                    <a:pt x="5768" y="10745"/>
                  </a:cubicBezTo>
                  <a:cubicBezTo>
                    <a:pt x="8364" y="10745"/>
                    <a:pt x="10655" y="8886"/>
                    <a:pt x="11075" y="6240"/>
                  </a:cubicBezTo>
                  <a:cubicBezTo>
                    <a:pt x="11576" y="3305"/>
                    <a:pt x="9574" y="536"/>
                    <a:pt x="6639" y="69"/>
                  </a:cubicBezTo>
                  <a:cubicBezTo>
                    <a:pt x="6349" y="23"/>
                    <a:pt x="6060" y="1"/>
                    <a:pt x="5775" y="1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421967" y="389676"/>
              <a:ext cx="383625" cy="371825"/>
            </a:xfrm>
            <a:custGeom>
              <a:avLst/>
              <a:gdLst/>
              <a:ahLst/>
              <a:cxnLst/>
              <a:rect l="l" t="t" r="r" b="b"/>
              <a:pathLst>
                <a:path w="15345" h="14873" extrusionOk="0">
                  <a:moveTo>
                    <a:pt x="7692" y="1"/>
                  </a:moveTo>
                  <a:cubicBezTo>
                    <a:pt x="7531" y="1"/>
                    <a:pt x="7369" y="6"/>
                    <a:pt x="7206" y="16"/>
                  </a:cubicBezTo>
                  <a:cubicBezTo>
                    <a:pt x="3136" y="283"/>
                    <a:pt x="0" y="3786"/>
                    <a:pt x="267" y="7889"/>
                  </a:cubicBezTo>
                  <a:cubicBezTo>
                    <a:pt x="493" y="11846"/>
                    <a:pt x="3790" y="14873"/>
                    <a:pt x="7706" y="14873"/>
                  </a:cubicBezTo>
                  <a:cubicBezTo>
                    <a:pt x="7850" y="14873"/>
                    <a:pt x="7994" y="14869"/>
                    <a:pt x="8140" y="14860"/>
                  </a:cubicBezTo>
                  <a:cubicBezTo>
                    <a:pt x="12243" y="14594"/>
                    <a:pt x="15345" y="11058"/>
                    <a:pt x="15111" y="6988"/>
                  </a:cubicBezTo>
                  <a:cubicBezTo>
                    <a:pt x="14855" y="3048"/>
                    <a:pt x="11585" y="1"/>
                    <a:pt x="76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4095707" y="426309"/>
              <a:ext cx="289400" cy="268850"/>
            </a:xfrm>
            <a:custGeom>
              <a:avLst/>
              <a:gdLst/>
              <a:ahLst/>
              <a:cxnLst/>
              <a:rect l="l" t="t" r="r" b="b"/>
              <a:pathLst>
                <a:path w="11576" h="10754" extrusionOk="0">
                  <a:moveTo>
                    <a:pt x="5736" y="0"/>
                  </a:moveTo>
                  <a:cubicBezTo>
                    <a:pt x="3156" y="0"/>
                    <a:pt x="887" y="1881"/>
                    <a:pt x="468" y="4513"/>
                  </a:cubicBezTo>
                  <a:cubicBezTo>
                    <a:pt x="1" y="7449"/>
                    <a:pt x="2002" y="10218"/>
                    <a:pt x="4904" y="10685"/>
                  </a:cubicBezTo>
                  <a:cubicBezTo>
                    <a:pt x="5194" y="10731"/>
                    <a:pt x="5483" y="10753"/>
                    <a:pt x="5768" y="10753"/>
                  </a:cubicBezTo>
                  <a:cubicBezTo>
                    <a:pt x="8364" y="10753"/>
                    <a:pt x="10655" y="8893"/>
                    <a:pt x="11075" y="6248"/>
                  </a:cubicBezTo>
                  <a:cubicBezTo>
                    <a:pt x="11576" y="3313"/>
                    <a:pt x="9574" y="544"/>
                    <a:pt x="6639" y="77"/>
                  </a:cubicBezTo>
                  <a:cubicBezTo>
                    <a:pt x="6335" y="25"/>
                    <a:pt x="6034" y="0"/>
                    <a:pt x="5736" y="0"/>
                  </a:cubicBezTo>
                  <a:close/>
                </a:path>
              </a:pathLst>
            </a:custGeom>
            <a:solidFill>
              <a:srgbClr val="E22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4102832" y="2474633"/>
              <a:ext cx="289400" cy="269425"/>
            </a:xfrm>
            <a:custGeom>
              <a:avLst/>
              <a:gdLst/>
              <a:ahLst/>
              <a:cxnLst/>
              <a:rect l="l" t="t" r="r" b="b"/>
              <a:pathLst>
                <a:path w="11576" h="10777" extrusionOk="0">
                  <a:moveTo>
                    <a:pt x="5787" y="0"/>
                  </a:moveTo>
                  <a:cubicBezTo>
                    <a:pt x="3185" y="0"/>
                    <a:pt x="889" y="1889"/>
                    <a:pt x="468" y="4538"/>
                  </a:cubicBezTo>
                  <a:cubicBezTo>
                    <a:pt x="1" y="7473"/>
                    <a:pt x="2002" y="10208"/>
                    <a:pt x="4938" y="10709"/>
                  </a:cubicBezTo>
                  <a:cubicBezTo>
                    <a:pt x="5221" y="10754"/>
                    <a:pt x="5503" y="10776"/>
                    <a:pt x="5781" y="10776"/>
                  </a:cubicBezTo>
                  <a:cubicBezTo>
                    <a:pt x="8358" y="10776"/>
                    <a:pt x="10654" y="8888"/>
                    <a:pt x="11075" y="6239"/>
                  </a:cubicBezTo>
                  <a:cubicBezTo>
                    <a:pt x="11576" y="3303"/>
                    <a:pt x="9574" y="535"/>
                    <a:pt x="6639" y="68"/>
                  </a:cubicBezTo>
                  <a:cubicBezTo>
                    <a:pt x="6352" y="22"/>
                    <a:pt x="6068" y="0"/>
                    <a:pt x="57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4095707" y="1772738"/>
              <a:ext cx="289400" cy="268825"/>
            </a:xfrm>
            <a:custGeom>
              <a:avLst/>
              <a:gdLst/>
              <a:ahLst/>
              <a:cxnLst/>
              <a:rect l="l" t="t" r="r" b="b"/>
              <a:pathLst>
                <a:path w="11576" h="10753" extrusionOk="0">
                  <a:moveTo>
                    <a:pt x="5786" y="1"/>
                  </a:moveTo>
                  <a:cubicBezTo>
                    <a:pt x="3185" y="1"/>
                    <a:pt x="889" y="1886"/>
                    <a:pt x="468" y="4505"/>
                  </a:cubicBezTo>
                  <a:cubicBezTo>
                    <a:pt x="1" y="7440"/>
                    <a:pt x="2002" y="10209"/>
                    <a:pt x="4904" y="10676"/>
                  </a:cubicBezTo>
                  <a:cubicBezTo>
                    <a:pt x="5208" y="10728"/>
                    <a:pt x="5509" y="10753"/>
                    <a:pt x="5807" y="10753"/>
                  </a:cubicBezTo>
                  <a:cubicBezTo>
                    <a:pt x="8387" y="10753"/>
                    <a:pt x="10657" y="8872"/>
                    <a:pt x="11075" y="6240"/>
                  </a:cubicBezTo>
                  <a:cubicBezTo>
                    <a:pt x="11576" y="3304"/>
                    <a:pt x="9574" y="535"/>
                    <a:pt x="6639" y="68"/>
                  </a:cubicBezTo>
                  <a:cubicBezTo>
                    <a:pt x="6352" y="23"/>
                    <a:pt x="6067" y="1"/>
                    <a:pt x="57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2422792" y="2408015"/>
              <a:ext cx="383650" cy="371825"/>
            </a:xfrm>
            <a:custGeom>
              <a:avLst/>
              <a:gdLst/>
              <a:ahLst/>
              <a:cxnLst/>
              <a:rect l="l" t="t" r="r" b="b"/>
              <a:pathLst>
                <a:path w="15346" h="14873" extrusionOk="0">
                  <a:moveTo>
                    <a:pt x="7697" y="0"/>
                  </a:moveTo>
                  <a:cubicBezTo>
                    <a:pt x="7535" y="0"/>
                    <a:pt x="7371" y="5"/>
                    <a:pt x="7206" y="16"/>
                  </a:cubicBezTo>
                  <a:cubicBezTo>
                    <a:pt x="3103" y="250"/>
                    <a:pt x="1" y="3785"/>
                    <a:pt x="268" y="7888"/>
                  </a:cubicBezTo>
                  <a:cubicBezTo>
                    <a:pt x="493" y="11846"/>
                    <a:pt x="3790" y="14872"/>
                    <a:pt x="7706" y="14872"/>
                  </a:cubicBezTo>
                  <a:cubicBezTo>
                    <a:pt x="7850" y="14872"/>
                    <a:pt x="7994" y="14868"/>
                    <a:pt x="8140" y="14860"/>
                  </a:cubicBezTo>
                  <a:cubicBezTo>
                    <a:pt x="12243" y="14593"/>
                    <a:pt x="15345" y="11057"/>
                    <a:pt x="15112" y="6954"/>
                  </a:cubicBezTo>
                  <a:cubicBezTo>
                    <a:pt x="14855" y="3016"/>
                    <a:pt x="11588" y="0"/>
                    <a:pt x="7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/>
        </p:nvSpPr>
        <p:spPr>
          <a:xfrm>
            <a:off x="304800" y="304800"/>
            <a:ext cx="5850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Desafio 03 - Resposta</a:t>
            </a:r>
            <a:endParaRPr>
              <a:solidFill>
                <a:srgbClr val="E22D59"/>
              </a:solidFill>
            </a:endParaRPr>
          </a:p>
        </p:txBody>
      </p:sp>
      <p:grpSp>
        <p:nvGrpSpPr>
          <p:cNvPr id="188" name="Google Shape;188;p21"/>
          <p:cNvGrpSpPr/>
          <p:nvPr/>
        </p:nvGrpSpPr>
        <p:grpSpPr>
          <a:xfrm>
            <a:off x="388966" y="844275"/>
            <a:ext cx="4980745" cy="176025"/>
            <a:chOff x="4345425" y="2175475"/>
            <a:chExt cx="800750" cy="176025"/>
          </a:xfrm>
        </p:grpSpPr>
        <p:sp>
          <p:nvSpPr>
            <p:cNvPr id="189" name="Google Shape;189;p2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1" name="Google Shape;191;p21"/>
          <p:cNvPicPr preferRelativeResize="0"/>
          <p:nvPr/>
        </p:nvPicPr>
        <p:blipFill rotWithShape="1">
          <a:blip r:embed="rId3">
            <a:alphaModFix amt="88000"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 txBox="1"/>
          <p:nvPr/>
        </p:nvSpPr>
        <p:spPr>
          <a:xfrm>
            <a:off x="448800" y="999150"/>
            <a:ext cx="75828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Primeiro devemos modificar a formula para nos atender.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Ficando da seguinte forma: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93" name="Google Shape;193;p21" descr="Leis de Ohm | Educa Mais Brasil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5175" y="1633525"/>
            <a:ext cx="1972950" cy="45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/>
          <p:nvPr/>
        </p:nvSpPr>
        <p:spPr>
          <a:xfrm>
            <a:off x="474825" y="2209800"/>
            <a:ext cx="4638000" cy="22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Iniciando nosso programa.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Vamos criar nossos 3 objetos: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tensao, resistencia, corrente.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Sendo do tipo inteiro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Devemos também inicializar nossos objetos resistência e corrente, com o valor desejado.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Após atribuir o valor da resistencia x corrente, no objeto tensao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 para exibir basta usar System.out.println(tensao)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5164425" y="2019963"/>
            <a:ext cx="3786900" cy="203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Tensao {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pt-BR" sz="10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(String[] args) {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tensao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resistecia = </a:t>
            </a:r>
            <a:r>
              <a:rPr lang="pt-BR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corrente = </a:t>
            </a:r>
            <a:r>
              <a:rPr lang="pt-BR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tensao = resistecia * corrente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pt-BR" sz="1000" i="1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.println(tensao)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647</Words>
  <Application>Microsoft Office PowerPoint</Application>
  <PresentationFormat>Apresentação na tela (16:9)</PresentationFormat>
  <Paragraphs>86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Calibri</vt:lpstr>
      <vt:lpstr>Muli</vt:lpstr>
      <vt:lpstr>Courier New</vt:lpstr>
      <vt:lpstr>Arial</vt:lpstr>
      <vt:lpstr>Itim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AdamVinicius</cp:lastModifiedBy>
  <cp:revision>1</cp:revision>
  <dcterms:modified xsi:type="dcterms:W3CDTF">2021-05-20T10:37:10Z</dcterms:modified>
</cp:coreProperties>
</file>