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Itim" panose="020B0604020202020204" charset="-34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83CBD0-760E-46BE-AF06-9366BF23E685}">
  <a:tblStyle styleId="{6183CBD0-760E-46BE-AF06-9366BF23E6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230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88065c606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88065c606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88065c606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88065c606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88065c606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88065c606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b6a13273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b6a13273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b6a13273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b6a13273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b6a132736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b6a132736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b6a13273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b6a13273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b6a13273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b6a13273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b6a132736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b6a132736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AFB8"/>
            </a:gs>
            <a:gs pos="100000">
              <a:srgbClr val="616D73"/>
            </a:gs>
          </a:gsLst>
          <a:lin ang="5400012" scaled="0"/>
        </a:gra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 rot="10800000" flipH="1">
            <a:off x="2809725" y="2502700"/>
            <a:ext cx="3892200" cy="15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55;p13"/>
          <p:cNvCxnSpPr/>
          <p:nvPr/>
        </p:nvCxnSpPr>
        <p:spPr>
          <a:xfrm rot="10800000" flipH="1">
            <a:off x="1919225" y="3347150"/>
            <a:ext cx="5511900" cy="53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6" name="Google Shape;56;p13"/>
          <p:cNvGrpSpPr/>
          <p:nvPr/>
        </p:nvGrpSpPr>
        <p:grpSpPr>
          <a:xfrm>
            <a:off x="1463925" y="1135250"/>
            <a:ext cx="6430800" cy="3203800"/>
            <a:chOff x="1450850" y="1177700"/>
            <a:chExt cx="6430800" cy="3203800"/>
          </a:xfrm>
        </p:grpSpPr>
        <p:sp>
          <p:nvSpPr>
            <p:cNvPr id="57" name="Google Shape;57;p13"/>
            <p:cNvSpPr/>
            <p:nvPr/>
          </p:nvSpPr>
          <p:spPr>
            <a:xfrm>
              <a:off x="1450850" y="1177700"/>
              <a:ext cx="6430800" cy="3122400"/>
            </a:xfrm>
            <a:prstGeom prst="flowChartAlternateProcess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0">
                <a:solidFill>
                  <a:srgbClr val="1C4587"/>
                </a:solidFill>
                <a:latin typeface="Itim"/>
                <a:ea typeface="Itim"/>
                <a:cs typeface="Itim"/>
                <a:sym typeface="Itim"/>
              </a:endParaRPr>
            </a:p>
          </p:txBody>
        </p:sp>
        <p:sp>
          <p:nvSpPr>
            <p:cNvPr id="58" name="Google Shape;58;p13"/>
            <p:cNvSpPr txBox="1"/>
            <p:nvPr/>
          </p:nvSpPr>
          <p:spPr>
            <a:xfrm>
              <a:off x="1736675" y="1833500"/>
              <a:ext cx="5957400" cy="144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6000" b="1">
                  <a:solidFill>
                    <a:srgbClr val="1C4587"/>
                  </a:solidFill>
                  <a:latin typeface="Itim"/>
                  <a:ea typeface="Itim"/>
                  <a:cs typeface="Itim"/>
                  <a:sym typeface="Itim"/>
                </a:rPr>
                <a:t>LÓGICA DE PROGRAMAÇÃO</a:t>
              </a:r>
              <a:endParaRPr sz="6000" b="1">
                <a:solidFill>
                  <a:srgbClr val="1C4587"/>
                </a:solidFill>
                <a:latin typeface="Itim"/>
                <a:ea typeface="Itim"/>
                <a:cs typeface="Itim"/>
                <a:sym typeface="Itim"/>
              </a:endParaRPr>
            </a:p>
          </p:txBody>
        </p:sp>
        <p:sp>
          <p:nvSpPr>
            <p:cNvPr id="59" name="Google Shape;59;p13"/>
            <p:cNvSpPr txBox="1"/>
            <p:nvPr/>
          </p:nvSpPr>
          <p:spPr>
            <a:xfrm>
              <a:off x="2351850" y="3363250"/>
              <a:ext cx="4440300" cy="35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000000"/>
                  </a:solidFill>
                  <a:latin typeface="Muli"/>
                  <a:ea typeface="Muli"/>
                  <a:cs typeface="Muli"/>
                  <a:sym typeface="Muli"/>
                </a:rPr>
                <a:t>Sem Complicação</a:t>
              </a:r>
              <a:endParaRPr sz="16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pic>
          <p:nvPicPr>
            <p:cNvPr id="60" name="Google Shape;60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05550" y="3506050"/>
              <a:ext cx="875451" cy="875451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61" name="Google Shape;61;p13"/>
          <p:cNvCxnSpPr/>
          <p:nvPr/>
        </p:nvCxnSpPr>
        <p:spPr>
          <a:xfrm rot="10800000" flipH="1">
            <a:off x="2871150" y="2456650"/>
            <a:ext cx="3823200" cy="15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Google Shape;62;p13"/>
          <p:cNvCxnSpPr/>
          <p:nvPr/>
        </p:nvCxnSpPr>
        <p:spPr>
          <a:xfrm rot="10800000" flipH="1">
            <a:off x="1972950" y="3393275"/>
            <a:ext cx="5435100" cy="30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3"/>
          <p:cNvSpPr txBox="1"/>
          <p:nvPr/>
        </p:nvSpPr>
        <p:spPr>
          <a:xfrm rot="1386131">
            <a:off x="6707885" y="1313730"/>
            <a:ext cx="1170572" cy="36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E22D59"/>
                </a:solidFill>
                <a:latin typeface="Itim"/>
                <a:ea typeface="Itim"/>
                <a:cs typeface="Itim"/>
                <a:sym typeface="Itim"/>
              </a:rPr>
              <a:t>Aula 4</a:t>
            </a:r>
            <a:endParaRPr sz="3000" b="1">
              <a:solidFill>
                <a:srgbClr val="E22D59"/>
              </a:solidFill>
              <a:latin typeface="Itim"/>
              <a:ea typeface="Itim"/>
              <a:cs typeface="Itim"/>
              <a:sym typeface="Iti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/>
        </p:nvSpPr>
        <p:spPr>
          <a:xfrm>
            <a:off x="2351875" y="540000"/>
            <a:ext cx="4440300" cy="9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b="1">
                <a:solidFill>
                  <a:srgbClr val="1C4587"/>
                </a:solidFill>
                <a:latin typeface="Itim"/>
                <a:ea typeface="Itim"/>
                <a:cs typeface="Itim"/>
                <a:sym typeface="Itim"/>
              </a:rPr>
              <a:t>Obrigado</a:t>
            </a:r>
            <a:endParaRPr sz="6000" b="1">
              <a:solidFill>
                <a:srgbClr val="1C4587"/>
              </a:solidFill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152" name="Google Shape;152;p22"/>
          <p:cNvGrpSpPr/>
          <p:nvPr/>
        </p:nvGrpSpPr>
        <p:grpSpPr>
          <a:xfrm rot="-130633" flipH="1">
            <a:off x="2998933" y="1332021"/>
            <a:ext cx="3355563" cy="230166"/>
            <a:chOff x="4345425" y="2175475"/>
            <a:chExt cx="800750" cy="176025"/>
          </a:xfrm>
        </p:grpSpPr>
        <p:sp>
          <p:nvSpPr>
            <p:cNvPr id="153" name="Google Shape;153;p22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2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" name="Google Shape;155;p22"/>
          <p:cNvGrpSpPr/>
          <p:nvPr/>
        </p:nvGrpSpPr>
        <p:grpSpPr>
          <a:xfrm>
            <a:off x="2706534" y="1787084"/>
            <a:ext cx="372740" cy="353610"/>
            <a:chOff x="3744430" y="3796534"/>
            <a:chExt cx="372740" cy="353610"/>
          </a:xfrm>
        </p:grpSpPr>
        <p:sp>
          <p:nvSpPr>
            <p:cNvPr id="156" name="Google Shape;156;p22"/>
            <p:cNvSpPr/>
            <p:nvPr/>
          </p:nvSpPr>
          <p:spPr>
            <a:xfrm>
              <a:off x="3768713" y="3802104"/>
              <a:ext cx="342522" cy="342418"/>
            </a:xfrm>
            <a:custGeom>
              <a:avLst/>
              <a:gdLst/>
              <a:ahLst/>
              <a:cxnLst/>
              <a:rect l="l" t="t" r="r" b="b"/>
              <a:pathLst>
                <a:path w="13160" h="13156" extrusionOk="0">
                  <a:moveTo>
                    <a:pt x="6580" y="1"/>
                  </a:moveTo>
                  <a:cubicBezTo>
                    <a:pt x="2945" y="1"/>
                    <a:pt x="0" y="2945"/>
                    <a:pt x="0" y="6580"/>
                  </a:cubicBezTo>
                  <a:cubicBezTo>
                    <a:pt x="0" y="10211"/>
                    <a:pt x="2945" y="13156"/>
                    <a:pt x="6580" y="13156"/>
                  </a:cubicBezTo>
                  <a:cubicBezTo>
                    <a:pt x="10211" y="13156"/>
                    <a:pt x="13159" y="10211"/>
                    <a:pt x="13159" y="6580"/>
                  </a:cubicBezTo>
                  <a:cubicBezTo>
                    <a:pt x="13159" y="2945"/>
                    <a:pt x="10211" y="1"/>
                    <a:pt x="6580" y="1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2"/>
            <p:cNvSpPr/>
            <p:nvPr/>
          </p:nvSpPr>
          <p:spPr>
            <a:xfrm>
              <a:off x="3917617" y="3802104"/>
              <a:ext cx="199553" cy="342522"/>
            </a:xfrm>
            <a:custGeom>
              <a:avLst/>
              <a:gdLst/>
              <a:ahLst/>
              <a:cxnLst/>
              <a:rect l="l" t="t" r="r" b="b"/>
              <a:pathLst>
                <a:path w="7667" h="13160" extrusionOk="0">
                  <a:moveTo>
                    <a:pt x="859" y="1"/>
                  </a:moveTo>
                  <a:cubicBezTo>
                    <a:pt x="570" y="1"/>
                    <a:pt x="285" y="18"/>
                    <a:pt x="0" y="57"/>
                  </a:cubicBezTo>
                  <a:cubicBezTo>
                    <a:pt x="3272" y="486"/>
                    <a:pt x="5721" y="3276"/>
                    <a:pt x="5721" y="6580"/>
                  </a:cubicBezTo>
                  <a:cubicBezTo>
                    <a:pt x="5721" y="9880"/>
                    <a:pt x="3272" y="12670"/>
                    <a:pt x="0" y="13103"/>
                  </a:cubicBezTo>
                  <a:cubicBezTo>
                    <a:pt x="290" y="13141"/>
                    <a:pt x="578" y="13160"/>
                    <a:pt x="863" y="13160"/>
                  </a:cubicBezTo>
                  <a:cubicBezTo>
                    <a:pt x="4274" y="13160"/>
                    <a:pt x="7190" y="10510"/>
                    <a:pt x="7421" y="7009"/>
                  </a:cubicBezTo>
                  <a:cubicBezTo>
                    <a:pt x="7667" y="3216"/>
                    <a:pt x="4659" y="4"/>
                    <a:pt x="859" y="1"/>
                  </a:cubicBezTo>
                  <a:close/>
                </a:path>
              </a:pathLst>
            </a:custGeom>
            <a:solidFill>
              <a:srgbClr val="285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2"/>
            <p:cNvSpPr/>
            <p:nvPr/>
          </p:nvSpPr>
          <p:spPr>
            <a:xfrm>
              <a:off x="3850206" y="3943225"/>
              <a:ext cx="38026" cy="112387"/>
            </a:xfrm>
            <a:custGeom>
              <a:avLst/>
              <a:gdLst/>
              <a:ahLst/>
              <a:cxnLst/>
              <a:rect l="l" t="t" r="r" b="b"/>
              <a:pathLst>
                <a:path w="1461" h="4318" extrusionOk="0">
                  <a:moveTo>
                    <a:pt x="60" y="0"/>
                  </a:moveTo>
                  <a:cubicBezTo>
                    <a:pt x="29" y="0"/>
                    <a:pt x="0" y="25"/>
                    <a:pt x="0" y="57"/>
                  </a:cubicBezTo>
                  <a:lnTo>
                    <a:pt x="0" y="4261"/>
                  </a:lnTo>
                  <a:cubicBezTo>
                    <a:pt x="0" y="4293"/>
                    <a:pt x="29" y="4318"/>
                    <a:pt x="60" y="4318"/>
                  </a:cubicBezTo>
                  <a:lnTo>
                    <a:pt x="1404" y="4318"/>
                  </a:lnTo>
                  <a:cubicBezTo>
                    <a:pt x="1436" y="4318"/>
                    <a:pt x="1461" y="4293"/>
                    <a:pt x="1461" y="4261"/>
                  </a:cubicBezTo>
                  <a:lnTo>
                    <a:pt x="1461" y="57"/>
                  </a:lnTo>
                  <a:cubicBezTo>
                    <a:pt x="1461" y="25"/>
                    <a:pt x="1436" y="0"/>
                    <a:pt x="1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2"/>
            <p:cNvSpPr/>
            <p:nvPr/>
          </p:nvSpPr>
          <p:spPr>
            <a:xfrm>
              <a:off x="3835188" y="3876126"/>
              <a:ext cx="53044" cy="45522"/>
            </a:xfrm>
            <a:custGeom>
              <a:avLst/>
              <a:gdLst/>
              <a:ahLst/>
              <a:cxnLst/>
              <a:rect l="l" t="t" r="r" b="b"/>
              <a:pathLst>
                <a:path w="2038" h="1749" extrusionOk="0">
                  <a:moveTo>
                    <a:pt x="1160" y="1"/>
                  </a:moveTo>
                  <a:cubicBezTo>
                    <a:pt x="946" y="1"/>
                    <a:pt x="727" y="81"/>
                    <a:pt x="549" y="260"/>
                  </a:cubicBezTo>
                  <a:cubicBezTo>
                    <a:pt x="0" y="809"/>
                    <a:pt x="387" y="1748"/>
                    <a:pt x="1165" y="1748"/>
                  </a:cubicBezTo>
                  <a:cubicBezTo>
                    <a:pt x="1647" y="1748"/>
                    <a:pt x="2038" y="1358"/>
                    <a:pt x="2038" y="876"/>
                  </a:cubicBezTo>
                  <a:cubicBezTo>
                    <a:pt x="2038" y="350"/>
                    <a:pt x="1608" y="1"/>
                    <a:pt x="11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2"/>
            <p:cNvSpPr/>
            <p:nvPr/>
          </p:nvSpPr>
          <p:spPr>
            <a:xfrm>
              <a:off x="3924670" y="3943121"/>
              <a:ext cx="119805" cy="112491"/>
            </a:xfrm>
            <a:custGeom>
              <a:avLst/>
              <a:gdLst/>
              <a:ahLst/>
              <a:cxnLst/>
              <a:rect l="l" t="t" r="r" b="b"/>
              <a:pathLst>
                <a:path w="4603" h="4322" extrusionOk="0">
                  <a:moveTo>
                    <a:pt x="70" y="1"/>
                  </a:moveTo>
                  <a:cubicBezTo>
                    <a:pt x="32" y="1"/>
                    <a:pt x="0" y="33"/>
                    <a:pt x="0" y="71"/>
                  </a:cubicBezTo>
                  <a:lnTo>
                    <a:pt x="0" y="4255"/>
                  </a:lnTo>
                  <a:cubicBezTo>
                    <a:pt x="0" y="4290"/>
                    <a:pt x="32" y="4322"/>
                    <a:pt x="70" y="4322"/>
                  </a:cubicBezTo>
                  <a:lnTo>
                    <a:pt x="1390" y="4322"/>
                  </a:lnTo>
                  <a:cubicBezTo>
                    <a:pt x="1429" y="4322"/>
                    <a:pt x="1460" y="4290"/>
                    <a:pt x="1460" y="4255"/>
                  </a:cubicBezTo>
                  <a:lnTo>
                    <a:pt x="1460" y="2766"/>
                  </a:lnTo>
                  <a:cubicBezTo>
                    <a:pt x="1460" y="2281"/>
                    <a:pt x="1569" y="1461"/>
                    <a:pt x="2301" y="1461"/>
                  </a:cubicBezTo>
                  <a:cubicBezTo>
                    <a:pt x="3036" y="1461"/>
                    <a:pt x="3146" y="2281"/>
                    <a:pt x="3146" y="2766"/>
                  </a:cubicBezTo>
                  <a:lnTo>
                    <a:pt x="3146" y="4255"/>
                  </a:lnTo>
                  <a:cubicBezTo>
                    <a:pt x="3146" y="4290"/>
                    <a:pt x="3177" y="4322"/>
                    <a:pt x="3216" y="4322"/>
                  </a:cubicBezTo>
                  <a:lnTo>
                    <a:pt x="4535" y="4322"/>
                  </a:lnTo>
                  <a:cubicBezTo>
                    <a:pt x="4574" y="4322"/>
                    <a:pt x="4602" y="4290"/>
                    <a:pt x="4602" y="4255"/>
                  </a:cubicBezTo>
                  <a:lnTo>
                    <a:pt x="4602" y="2306"/>
                  </a:lnTo>
                  <a:cubicBezTo>
                    <a:pt x="4602" y="1707"/>
                    <a:pt x="4433" y="1151"/>
                    <a:pt x="4127" y="743"/>
                  </a:cubicBezTo>
                  <a:cubicBezTo>
                    <a:pt x="3761" y="258"/>
                    <a:pt x="3230" y="4"/>
                    <a:pt x="2586" y="4"/>
                  </a:cubicBezTo>
                  <a:cubicBezTo>
                    <a:pt x="2581" y="4"/>
                    <a:pt x="2575" y="4"/>
                    <a:pt x="2569" y="4"/>
                  </a:cubicBezTo>
                  <a:cubicBezTo>
                    <a:pt x="2107" y="4"/>
                    <a:pt x="1656" y="148"/>
                    <a:pt x="1277" y="413"/>
                  </a:cubicBezTo>
                  <a:cubicBezTo>
                    <a:pt x="1265" y="420"/>
                    <a:pt x="1253" y="423"/>
                    <a:pt x="1240" y="423"/>
                  </a:cubicBezTo>
                  <a:cubicBezTo>
                    <a:pt x="1205" y="423"/>
                    <a:pt x="1172" y="396"/>
                    <a:pt x="1172" y="356"/>
                  </a:cubicBezTo>
                  <a:lnTo>
                    <a:pt x="1172" y="71"/>
                  </a:lnTo>
                  <a:cubicBezTo>
                    <a:pt x="1172" y="33"/>
                    <a:pt x="1140" y="1"/>
                    <a:pt x="11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2"/>
            <p:cNvSpPr/>
            <p:nvPr/>
          </p:nvSpPr>
          <p:spPr>
            <a:xfrm>
              <a:off x="3744430" y="3796534"/>
              <a:ext cx="372480" cy="353610"/>
            </a:xfrm>
            <a:custGeom>
              <a:avLst/>
              <a:gdLst/>
              <a:ahLst/>
              <a:cxnLst/>
              <a:rect l="l" t="t" r="r" b="b"/>
              <a:pathLst>
                <a:path w="14311" h="13586" extrusionOk="0">
                  <a:moveTo>
                    <a:pt x="7513" y="429"/>
                  </a:moveTo>
                  <a:cubicBezTo>
                    <a:pt x="11021" y="429"/>
                    <a:pt x="13878" y="3283"/>
                    <a:pt x="13878" y="6794"/>
                  </a:cubicBezTo>
                  <a:cubicBezTo>
                    <a:pt x="13878" y="10302"/>
                    <a:pt x="11021" y="13155"/>
                    <a:pt x="7513" y="13155"/>
                  </a:cubicBezTo>
                  <a:cubicBezTo>
                    <a:pt x="4005" y="13155"/>
                    <a:pt x="1148" y="10302"/>
                    <a:pt x="1148" y="6794"/>
                  </a:cubicBezTo>
                  <a:cubicBezTo>
                    <a:pt x="1148" y="3283"/>
                    <a:pt x="4005" y="429"/>
                    <a:pt x="7513" y="429"/>
                  </a:cubicBezTo>
                  <a:close/>
                  <a:moveTo>
                    <a:pt x="7512" y="1"/>
                  </a:moveTo>
                  <a:cubicBezTo>
                    <a:pt x="6205" y="1"/>
                    <a:pt x="4891" y="377"/>
                    <a:pt x="3741" y="1147"/>
                  </a:cubicBezTo>
                  <a:cubicBezTo>
                    <a:pt x="1046" y="2945"/>
                    <a:pt x="1" y="6400"/>
                    <a:pt x="1239" y="9391"/>
                  </a:cubicBezTo>
                  <a:cubicBezTo>
                    <a:pt x="2304" y="11966"/>
                    <a:pt x="4809" y="13586"/>
                    <a:pt x="7510" y="13586"/>
                  </a:cubicBezTo>
                  <a:cubicBezTo>
                    <a:pt x="7950" y="13586"/>
                    <a:pt x="8395" y="13543"/>
                    <a:pt x="8839" y="13454"/>
                  </a:cubicBezTo>
                  <a:cubicBezTo>
                    <a:pt x="12016" y="12821"/>
                    <a:pt x="14307" y="10035"/>
                    <a:pt x="14307" y="6794"/>
                  </a:cubicBezTo>
                  <a:cubicBezTo>
                    <a:pt x="14310" y="4989"/>
                    <a:pt x="13593" y="3261"/>
                    <a:pt x="12315" y="1991"/>
                  </a:cubicBezTo>
                  <a:cubicBezTo>
                    <a:pt x="11003" y="677"/>
                    <a:pt x="9264" y="1"/>
                    <a:pt x="75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2"/>
            <p:cNvSpPr/>
            <p:nvPr/>
          </p:nvSpPr>
          <p:spPr>
            <a:xfrm>
              <a:off x="3844974" y="3937993"/>
              <a:ext cx="48489" cy="122850"/>
            </a:xfrm>
            <a:custGeom>
              <a:avLst/>
              <a:gdLst/>
              <a:ahLst/>
              <a:cxnLst/>
              <a:rect l="l" t="t" r="r" b="b"/>
              <a:pathLst>
                <a:path w="1863" h="4720" extrusionOk="0">
                  <a:moveTo>
                    <a:pt x="1433" y="430"/>
                  </a:moveTo>
                  <a:lnTo>
                    <a:pt x="1433" y="4290"/>
                  </a:lnTo>
                  <a:lnTo>
                    <a:pt x="430" y="4290"/>
                  </a:lnTo>
                  <a:lnTo>
                    <a:pt x="430" y="430"/>
                  </a:lnTo>
                  <a:close/>
                  <a:moveTo>
                    <a:pt x="216" y="1"/>
                  </a:moveTo>
                  <a:cubicBezTo>
                    <a:pt x="99" y="1"/>
                    <a:pt x="1" y="96"/>
                    <a:pt x="1" y="216"/>
                  </a:cubicBezTo>
                  <a:lnTo>
                    <a:pt x="1" y="4505"/>
                  </a:lnTo>
                  <a:cubicBezTo>
                    <a:pt x="1" y="4624"/>
                    <a:pt x="99" y="4719"/>
                    <a:pt x="216" y="4719"/>
                  </a:cubicBezTo>
                  <a:lnTo>
                    <a:pt x="1648" y="4719"/>
                  </a:lnTo>
                  <a:cubicBezTo>
                    <a:pt x="1767" y="4719"/>
                    <a:pt x="1862" y="4624"/>
                    <a:pt x="1862" y="4505"/>
                  </a:cubicBezTo>
                  <a:lnTo>
                    <a:pt x="1862" y="216"/>
                  </a:lnTo>
                  <a:cubicBezTo>
                    <a:pt x="1862" y="96"/>
                    <a:pt x="1767" y="1"/>
                    <a:pt x="16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2"/>
            <p:cNvSpPr/>
            <p:nvPr/>
          </p:nvSpPr>
          <p:spPr>
            <a:xfrm>
              <a:off x="3828134" y="3870973"/>
              <a:ext cx="65329" cy="55881"/>
            </a:xfrm>
            <a:custGeom>
              <a:avLst/>
              <a:gdLst/>
              <a:ahLst/>
              <a:cxnLst/>
              <a:rect l="l" t="t" r="r" b="b"/>
              <a:pathLst>
                <a:path w="2510" h="2147" extrusionOk="0">
                  <a:moveTo>
                    <a:pt x="1431" y="427"/>
                  </a:moveTo>
                  <a:cubicBezTo>
                    <a:pt x="1762" y="427"/>
                    <a:pt x="2080" y="685"/>
                    <a:pt x="2080" y="1074"/>
                  </a:cubicBezTo>
                  <a:cubicBezTo>
                    <a:pt x="2080" y="1429"/>
                    <a:pt x="1791" y="1717"/>
                    <a:pt x="1436" y="1717"/>
                  </a:cubicBezTo>
                  <a:cubicBezTo>
                    <a:pt x="863" y="1717"/>
                    <a:pt x="574" y="1024"/>
                    <a:pt x="982" y="616"/>
                  </a:cubicBezTo>
                  <a:cubicBezTo>
                    <a:pt x="1113" y="486"/>
                    <a:pt x="1273" y="427"/>
                    <a:pt x="1431" y="427"/>
                  </a:cubicBezTo>
                  <a:close/>
                  <a:moveTo>
                    <a:pt x="1436" y="0"/>
                  </a:moveTo>
                  <a:cubicBezTo>
                    <a:pt x="479" y="0"/>
                    <a:pt x="1" y="1154"/>
                    <a:pt x="676" y="1830"/>
                  </a:cubicBezTo>
                  <a:cubicBezTo>
                    <a:pt x="895" y="2049"/>
                    <a:pt x="1165" y="2147"/>
                    <a:pt x="1429" y="2147"/>
                  </a:cubicBezTo>
                  <a:cubicBezTo>
                    <a:pt x="1980" y="2147"/>
                    <a:pt x="2509" y="1720"/>
                    <a:pt x="2509" y="1074"/>
                  </a:cubicBezTo>
                  <a:cubicBezTo>
                    <a:pt x="2509" y="482"/>
                    <a:pt x="2027" y="0"/>
                    <a:pt x="14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2"/>
            <p:cNvSpPr/>
            <p:nvPr/>
          </p:nvSpPr>
          <p:spPr>
            <a:xfrm>
              <a:off x="3919439" y="3937993"/>
              <a:ext cx="130346" cy="122850"/>
            </a:xfrm>
            <a:custGeom>
              <a:avLst/>
              <a:gdLst/>
              <a:ahLst/>
              <a:cxnLst/>
              <a:rect l="l" t="t" r="r" b="b"/>
              <a:pathLst>
                <a:path w="5008" h="4720" extrusionOk="0">
                  <a:moveTo>
                    <a:pt x="215" y="1"/>
                  </a:moveTo>
                  <a:cubicBezTo>
                    <a:pt x="99" y="1"/>
                    <a:pt x="0" y="96"/>
                    <a:pt x="0" y="216"/>
                  </a:cubicBezTo>
                  <a:lnTo>
                    <a:pt x="0" y="4505"/>
                  </a:lnTo>
                  <a:cubicBezTo>
                    <a:pt x="0" y="4624"/>
                    <a:pt x="99" y="4719"/>
                    <a:pt x="215" y="4719"/>
                  </a:cubicBezTo>
                  <a:lnTo>
                    <a:pt x="1647" y="4719"/>
                  </a:lnTo>
                  <a:cubicBezTo>
                    <a:pt x="1767" y="4719"/>
                    <a:pt x="1862" y="4624"/>
                    <a:pt x="1862" y="4505"/>
                  </a:cubicBezTo>
                  <a:lnTo>
                    <a:pt x="1862" y="2963"/>
                  </a:lnTo>
                  <a:cubicBezTo>
                    <a:pt x="1862" y="2460"/>
                    <a:pt x="1974" y="1859"/>
                    <a:pt x="2506" y="1859"/>
                  </a:cubicBezTo>
                  <a:cubicBezTo>
                    <a:pt x="2900" y="1859"/>
                    <a:pt x="3065" y="2193"/>
                    <a:pt x="3121" y="2573"/>
                  </a:cubicBezTo>
                  <a:cubicBezTo>
                    <a:pt x="3135" y="2678"/>
                    <a:pt x="3227" y="2756"/>
                    <a:pt x="3332" y="2756"/>
                  </a:cubicBezTo>
                  <a:cubicBezTo>
                    <a:pt x="3463" y="2752"/>
                    <a:pt x="3565" y="2636"/>
                    <a:pt x="3544" y="2506"/>
                  </a:cubicBezTo>
                  <a:cubicBezTo>
                    <a:pt x="3434" y="1816"/>
                    <a:pt x="3069" y="1429"/>
                    <a:pt x="2506" y="1429"/>
                  </a:cubicBezTo>
                  <a:cubicBezTo>
                    <a:pt x="1823" y="1429"/>
                    <a:pt x="1432" y="1989"/>
                    <a:pt x="1432" y="2963"/>
                  </a:cubicBezTo>
                  <a:lnTo>
                    <a:pt x="1432" y="4290"/>
                  </a:lnTo>
                  <a:lnTo>
                    <a:pt x="430" y="4290"/>
                  </a:lnTo>
                  <a:lnTo>
                    <a:pt x="430" y="430"/>
                  </a:lnTo>
                  <a:lnTo>
                    <a:pt x="1144" y="430"/>
                  </a:lnTo>
                  <a:lnTo>
                    <a:pt x="1144" y="712"/>
                  </a:lnTo>
                  <a:cubicBezTo>
                    <a:pt x="1144" y="778"/>
                    <a:pt x="1172" y="842"/>
                    <a:pt x="1225" y="884"/>
                  </a:cubicBezTo>
                  <a:cubicBezTo>
                    <a:pt x="1264" y="916"/>
                    <a:pt x="1311" y="932"/>
                    <a:pt x="1359" y="932"/>
                  </a:cubicBezTo>
                  <a:cubicBezTo>
                    <a:pt x="1407" y="932"/>
                    <a:pt x="1455" y="916"/>
                    <a:pt x="1496" y="884"/>
                  </a:cubicBezTo>
                  <a:cubicBezTo>
                    <a:pt x="1858" y="592"/>
                    <a:pt x="2309" y="430"/>
                    <a:pt x="2776" y="430"/>
                  </a:cubicBezTo>
                  <a:cubicBezTo>
                    <a:pt x="2781" y="430"/>
                    <a:pt x="2786" y="430"/>
                    <a:pt x="2791" y="430"/>
                  </a:cubicBezTo>
                  <a:cubicBezTo>
                    <a:pt x="4026" y="430"/>
                    <a:pt x="4578" y="1472"/>
                    <a:pt x="4578" y="2503"/>
                  </a:cubicBezTo>
                  <a:lnTo>
                    <a:pt x="4578" y="4290"/>
                  </a:lnTo>
                  <a:lnTo>
                    <a:pt x="3575" y="4290"/>
                  </a:lnTo>
                  <a:lnTo>
                    <a:pt x="3575" y="3583"/>
                  </a:lnTo>
                  <a:cubicBezTo>
                    <a:pt x="3575" y="3467"/>
                    <a:pt x="3480" y="3372"/>
                    <a:pt x="3364" y="3372"/>
                  </a:cubicBezTo>
                  <a:cubicBezTo>
                    <a:pt x="3245" y="3372"/>
                    <a:pt x="3150" y="3467"/>
                    <a:pt x="3150" y="3583"/>
                  </a:cubicBezTo>
                  <a:lnTo>
                    <a:pt x="3150" y="4505"/>
                  </a:lnTo>
                  <a:cubicBezTo>
                    <a:pt x="3150" y="4624"/>
                    <a:pt x="3245" y="4719"/>
                    <a:pt x="3364" y="4719"/>
                  </a:cubicBezTo>
                  <a:lnTo>
                    <a:pt x="4793" y="4719"/>
                  </a:lnTo>
                  <a:cubicBezTo>
                    <a:pt x="4912" y="4719"/>
                    <a:pt x="5007" y="4624"/>
                    <a:pt x="5007" y="4505"/>
                  </a:cubicBezTo>
                  <a:lnTo>
                    <a:pt x="5007" y="2503"/>
                  </a:lnTo>
                  <a:cubicBezTo>
                    <a:pt x="5007" y="1028"/>
                    <a:pt x="4096" y="1"/>
                    <a:pt x="2791" y="1"/>
                  </a:cubicBezTo>
                  <a:cubicBezTo>
                    <a:pt x="2365" y="1"/>
                    <a:pt x="1946" y="110"/>
                    <a:pt x="1573" y="314"/>
                  </a:cubicBezTo>
                  <a:lnTo>
                    <a:pt x="1573" y="216"/>
                  </a:lnTo>
                  <a:cubicBezTo>
                    <a:pt x="1573" y="96"/>
                    <a:pt x="1478" y="1"/>
                    <a:pt x="13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22"/>
          <p:cNvGrpSpPr/>
          <p:nvPr/>
        </p:nvGrpSpPr>
        <p:grpSpPr>
          <a:xfrm rot="-3462324" flipH="1">
            <a:off x="-177766" y="3147016"/>
            <a:ext cx="2743514" cy="1090983"/>
            <a:chOff x="4038775" y="3369325"/>
            <a:chExt cx="1789725" cy="711700"/>
          </a:xfrm>
        </p:grpSpPr>
        <p:sp>
          <p:nvSpPr>
            <p:cNvPr id="166" name="Google Shape;166;p22"/>
            <p:cNvSpPr/>
            <p:nvPr/>
          </p:nvSpPr>
          <p:spPr>
            <a:xfrm>
              <a:off x="4059950" y="3603700"/>
              <a:ext cx="523950" cy="276175"/>
            </a:xfrm>
            <a:custGeom>
              <a:avLst/>
              <a:gdLst/>
              <a:ahLst/>
              <a:cxnLst/>
              <a:rect l="l" t="t" r="r" b="b"/>
              <a:pathLst>
                <a:path w="20958" h="11047" extrusionOk="0">
                  <a:moveTo>
                    <a:pt x="19281" y="1"/>
                  </a:moveTo>
                  <a:lnTo>
                    <a:pt x="0" y="3534"/>
                  </a:lnTo>
                  <a:cubicBezTo>
                    <a:pt x="334" y="5373"/>
                    <a:pt x="794" y="7176"/>
                    <a:pt x="1389" y="8942"/>
                  </a:cubicBezTo>
                  <a:cubicBezTo>
                    <a:pt x="1695" y="9898"/>
                    <a:pt x="2344" y="10484"/>
                    <a:pt x="3345" y="10691"/>
                  </a:cubicBezTo>
                  <a:cubicBezTo>
                    <a:pt x="4481" y="10928"/>
                    <a:pt x="5812" y="11047"/>
                    <a:pt x="7335" y="11047"/>
                  </a:cubicBezTo>
                  <a:cubicBezTo>
                    <a:pt x="10850" y="11047"/>
                    <a:pt x="15393" y="10416"/>
                    <a:pt x="20958" y="9159"/>
                  </a:cubicBezTo>
                  <a:lnTo>
                    <a:pt x="1928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2"/>
            <p:cNvSpPr/>
            <p:nvPr/>
          </p:nvSpPr>
          <p:spPr>
            <a:xfrm>
              <a:off x="4043050" y="3372050"/>
              <a:ext cx="501200" cy="322275"/>
            </a:xfrm>
            <a:custGeom>
              <a:avLst/>
              <a:gdLst/>
              <a:ahLst/>
              <a:cxnLst/>
              <a:rect l="l" t="t" r="r" b="b"/>
              <a:pathLst>
                <a:path w="20048" h="12891" extrusionOk="0">
                  <a:moveTo>
                    <a:pt x="16729" y="1088"/>
                  </a:moveTo>
                  <a:cubicBezTo>
                    <a:pt x="17056" y="1088"/>
                    <a:pt x="17120" y="1244"/>
                    <a:pt x="17145" y="1362"/>
                  </a:cubicBezTo>
                  <a:cubicBezTo>
                    <a:pt x="17172" y="1506"/>
                    <a:pt x="17154" y="1677"/>
                    <a:pt x="16802" y="1740"/>
                  </a:cubicBezTo>
                  <a:cubicBezTo>
                    <a:pt x="16759" y="1748"/>
                    <a:pt x="16717" y="1752"/>
                    <a:pt x="16678" y="1752"/>
                  </a:cubicBezTo>
                  <a:cubicBezTo>
                    <a:pt x="16549" y="1752"/>
                    <a:pt x="16448" y="1708"/>
                    <a:pt x="16379" y="1632"/>
                  </a:cubicBezTo>
                  <a:lnTo>
                    <a:pt x="16289" y="1461"/>
                  </a:lnTo>
                  <a:cubicBezTo>
                    <a:pt x="16253" y="1253"/>
                    <a:pt x="16334" y="1145"/>
                    <a:pt x="16550" y="1109"/>
                  </a:cubicBezTo>
                  <a:cubicBezTo>
                    <a:pt x="16577" y="1100"/>
                    <a:pt x="16613" y="1100"/>
                    <a:pt x="16649" y="1091"/>
                  </a:cubicBezTo>
                  <a:cubicBezTo>
                    <a:pt x="16677" y="1089"/>
                    <a:pt x="16704" y="1088"/>
                    <a:pt x="16729" y="1088"/>
                  </a:cubicBezTo>
                  <a:close/>
                  <a:moveTo>
                    <a:pt x="5761" y="3632"/>
                  </a:moveTo>
                  <a:cubicBezTo>
                    <a:pt x="6046" y="3632"/>
                    <a:pt x="6104" y="3792"/>
                    <a:pt x="6130" y="3912"/>
                  </a:cubicBezTo>
                  <a:cubicBezTo>
                    <a:pt x="6148" y="3985"/>
                    <a:pt x="6130" y="4066"/>
                    <a:pt x="6094" y="4147"/>
                  </a:cubicBezTo>
                  <a:cubicBezTo>
                    <a:pt x="6049" y="4237"/>
                    <a:pt x="5968" y="4300"/>
                    <a:pt x="5850" y="4318"/>
                  </a:cubicBezTo>
                  <a:cubicBezTo>
                    <a:pt x="5811" y="4325"/>
                    <a:pt x="5775" y="4329"/>
                    <a:pt x="5742" y="4329"/>
                  </a:cubicBezTo>
                  <a:cubicBezTo>
                    <a:pt x="5558" y="4329"/>
                    <a:pt x="5456" y="4224"/>
                    <a:pt x="5418" y="4003"/>
                  </a:cubicBezTo>
                  <a:cubicBezTo>
                    <a:pt x="5364" y="3723"/>
                    <a:pt x="5490" y="3660"/>
                    <a:pt x="5607" y="3642"/>
                  </a:cubicBezTo>
                  <a:cubicBezTo>
                    <a:pt x="5634" y="3633"/>
                    <a:pt x="5670" y="3633"/>
                    <a:pt x="5715" y="3633"/>
                  </a:cubicBezTo>
                  <a:cubicBezTo>
                    <a:pt x="5731" y="3632"/>
                    <a:pt x="5747" y="3632"/>
                    <a:pt x="5761" y="3632"/>
                  </a:cubicBezTo>
                  <a:close/>
                  <a:moveTo>
                    <a:pt x="4640" y="4196"/>
                  </a:moveTo>
                  <a:cubicBezTo>
                    <a:pt x="4834" y="4196"/>
                    <a:pt x="4880" y="4293"/>
                    <a:pt x="4895" y="4390"/>
                  </a:cubicBezTo>
                  <a:cubicBezTo>
                    <a:pt x="4922" y="4507"/>
                    <a:pt x="4823" y="4715"/>
                    <a:pt x="4264" y="5066"/>
                  </a:cubicBezTo>
                  <a:cubicBezTo>
                    <a:pt x="3813" y="5355"/>
                    <a:pt x="3372" y="5544"/>
                    <a:pt x="2957" y="5616"/>
                  </a:cubicBezTo>
                  <a:cubicBezTo>
                    <a:pt x="2891" y="5627"/>
                    <a:pt x="2818" y="5637"/>
                    <a:pt x="2750" y="5637"/>
                  </a:cubicBezTo>
                  <a:cubicBezTo>
                    <a:pt x="2652" y="5637"/>
                    <a:pt x="2563" y="5617"/>
                    <a:pt x="2515" y="5553"/>
                  </a:cubicBezTo>
                  <a:cubicBezTo>
                    <a:pt x="2506" y="5544"/>
                    <a:pt x="2479" y="5508"/>
                    <a:pt x="2452" y="5373"/>
                  </a:cubicBezTo>
                  <a:cubicBezTo>
                    <a:pt x="2452" y="5346"/>
                    <a:pt x="2515" y="5174"/>
                    <a:pt x="3651" y="4561"/>
                  </a:cubicBezTo>
                  <a:cubicBezTo>
                    <a:pt x="4003" y="4363"/>
                    <a:pt x="4291" y="4246"/>
                    <a:pt x="4498" y="4210"/>
                  </a:cubicBezTo>
                  <a:cubicBezTo>
                    <a:pt x="4553" y="4201"/>
                    <a:pt x="4600" y="4196"/>
                    <a:pt x="4640" y="4196"/>
                  </a:cubicBezTo>
                  <a:close/>
                  <a:moveTo>
                    <a:pt x="18335" y="0"/>
                  </a:moveTo>
                  <a:lnTo>
                    <a:pt x="18263" y="9"/>
                  </a:lnTo>
                  <a:cubicBezTo>
                    <a:pt x="16802" y="217"/>
                    <a:pt x="15414" y="442"/>
                    <a:pt x="14116" y="676"/>
                  </a:cubicBezTo>
                  <a:cubicBezTo>
                    <a:pt x="8104" y="1776"/>
                    <a:pt x="3732" y="3263"/>
                    <a:pt x="1109" y="5093"/>
                  </a:cubicBezTo>
                  <a:cubicBezTo>
                    <a:pt x="370" y="5634"/>
                    <a:pt x="0" y="6409"/>
                    <a:pt x="18" y="7383"/>
                  </a:cubicBezTo>
                  <a:cubicBezTo>
                    <a:pt x="91" y="9086"/>
                    <a:pt x="262" y="10772"/>
                    <a:pt x="532" y="12413"/>
                  </a:cubicBezTo>
                  <a:cubicBezTo>
                    <a:pt x="559" y="12548"/>
                    <a:pt x="586" y="12674"/>
                    <a:pt x="604" y="12809"/>
                  </a:cubicBezTo>
                  <a:lnTo>
                    <a:pt x="613" y="12890"/>
                  </a:lnTo>
                  <a:lnTo>
                    <a:pt x="20047" y="9330"/>
                  </a:lnTo>
                  <a:lnTo>
                    <a:pt x="18335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4101875" y="3397400"/>
              <a:ext cx="372750" cy="117625"/>
            </a:xfrm>
            <a:custGeom>
              <a:avLst/>
              <a:gdLst/>
              <a:ahLst/>
              <a:cxnLst/>
              <a:rect l="l" t="t" r="r" b="b"/>
              <a:pathLst>
                <a:path w="14910" h="4705" extrusionOk="0">
                  <a:moveTo>
                    <a:pt x="14392" y="1"/>
                  </a:moveTo>
                  <a:cubicBezTo>
                    <a:pt x="14361" y="1"/>
                    <a:pt x="14329" y="2"/>
                    <a:pt x="14296" y="5"/>
                  </a:cubicBezTo>
                  <a:cubicBezTo>
                    <a:pt x="13954" y="23"/>
                    <a:pt x="13809" y="176"/>
                    <a:pt x="13863" y="456"/>
                  </a:cubicBezTo>
                  <a:lnTo>
                    <a:pt x="13963" y="654"/>
                  </a:lnTo>
                  <a:cubicBezTo>
                    <a:pt x="14053" y="758"/>
                    <a:pt x="14169" y="814"/>
                    <a:pt x="14316" y="814"/>
                  </a:cubicBezTo>
                  <a:cubicBezTo>
                    <a:pt x="14361" y="814"/>
                    <a:pt x="14408" y="809"/>
                    <a:pt x="14458" y="798"/>
                  </a:cubicBezTo>
                  <a:cubicBezTo>
                    <a:pt x="14774" y="744"/>
                    <a:pt x="14909" y="582"/>
                    <a:pt x="14864" y="329"/>
                  </a:cubicBezTo>
                  <a:cubicBezTo>
                    <a:pt x="14823" y="110"/>
                    <a:pt x="14666" y="1"/>
                    <a:pt x="14392" y="1"/>
                  </a:cubicBezTo>
                  <a:close/>
                  <a:moveTo>
                    <a:pt x="3386" y="2537"/>
                  </a:moveTo>
                  <a:cubicBezTo>
                    <a:pt x="3375" y="2537"/>
                    <a:pt x="3364" y="2538"/>
                    <a:pt x="3353" y="2538"/>
                  </a:cubicBezTo>
                  <a:cubicBezTo>
                    <a:pt x="3056" y="2538"/>
                    <a:pt x="2930" y="2700"/>
                    <a:pt x="2993" y="2998"/>
                  </a:cubicBezTo>
                  <a:cubicBezTo>
                    <a:pt x="3039" y="3258"/>
                    <a:pt x="3169" y="3388"/>
                    <a:pt x="3390" y="3388"/>
                  </a:cubicBezTo>
                  <a:cubicBezTo>
                    <a:pt x="3429" y="3388"/>
                    <a:pt x="3471" y="3384"/>
                    <a:pt x="3516" y="3376"/>
                  </a:cubicBezTo>
                  <a:cubicBezTo>
                    <a:pt x="3651" y="3349"/>
                    <a:pt x="3750" y="3286"/>
                    <a:pt x="3804" y="3169"/>
                  </a:cubicBezTo>
                  <a:cubicBezTo>
                    <a:pt x="3858" y="3070"/>
                    <a:pt x="3867" y="2971"/>
                    <a:pt x="3858" y="2880"/>
                  </a:cubicBezTo>
                  <a:cubicBezTo>
                    <a:pt x="3815" y="2646"/>
                    <a:pt x="3655" y="2537"/>
                    <a:pt x="3386" y="2537"/>
                  </a:cubicBezTo>
                  <a:close/>
                  <a:moveTo>
                    <a:pt x="2290" y="3104"/>
                  </a:moveTo>
                  <a:cubicBezTo>
                    <a:pt x="2061" y="3104"/>
                    <a:pt x="1719" y="3229"/>
                    <a:pt x="1262" y="3475"/>
                  </a:cubicBezTo>
                  <a:cubicBezTo>
                    <a:pt x="415" y="3935"/>
                    <a:pt x="0" y="4232"/>
                    <a:pt x="27" y="4377"/>
                  </a:cubicBezTo>
                  <a:cubicBezTo>
                    <a:pt x="45" y="4485"/>
                    <a:pt x="72" y="4566"/>
                    <a:pt x="108" y="4593"/>
                  </a:cubicBezTo>
                  <a:cubicBezTo>
                    <a:pt x="164" y="4668"/>
                    <a:pt x="264" y="4704"/>
                    <a:pt x="404" y="4704"/>
                  </a:cubicBezTo>
                  <a:cubicBezTo>
                    <a:pt x="466" y="4704"/>
                    <a:pt x="536" y="4697"/>
                    <a:pt x="613" y="4683"/>
                  </a:cubicBezTo>
                  <a:cubicBezTo>
                    <a:pt x="1046" y="4602"/>
                    <a:pt x="1487" y="4413"/>
                    <a:pt x="1947" y="4115"/>
                  </a:cubicBezTo>
                  <a:cubicBezTo>
                    <a:pt x="2434" y="3818"/>
                    <a:pt x="2659" y="3565"/>
                    <a:pt x="2623" y="3367"/>
                  </a:cubicBezTo>
                  <a:cubicBezTo>
                    <a:pt x="2590" y="3191"/>
                    <a:pt x="2479" y="3104"/>
                    <a:pt x="2290" y="3104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4038775" y="3369325"/>
              <a:ext cx="550325" cy="519150"/>
            </a:xfrm>
            <a:custGeom>
              <a:avLst/>
              <a:gdLst/>
              <a:ahLst/>
              <a:cxnLst/>
              <a:rect l="l" t="t" r="r" b="b"/>
              <a:pathLst>
                <a:path w="22013" h="20766" extrusionOk="0">
                  <a:moveTo>
                    <a:pt x="18293" y="414"/>
                  </a:moveTo>
                  <a:cubicBezTo>
                    <a:pt x="18449" y="1112"/>
                    <a:pt x="18591" y="1809"/>
                    <a:pt x="18740" y="2507"/>
                  </a:cubicBezTo>
                  <a:lnTo>
                    <a:pt x="19200" y="4797"/>
                  </a:lnTo>
                  <a:cubicBezTo>
                    <a:pt x="19506" y="6320"/>
                    <a:pt x="19795" y="7843"/>
                    <a:pt x="20065" y="9376"/>
                  </a:cubicBezTo>
                  <a:cubicBezTo>
                    <a:pt x="20345" y="10908"/>
                    <a:pt x="20624" y="12431"/>
                    <a:pt x="20876" y="13964"/>
                  </a:cubicBezTo>
                  <a:lnTo>
                    <a:pt x="21255" y="16262"/>
                  </a:lnTo>
                  <a:cubicBezTo>
                    <a:pt x="21362" y="16971"/>
                    <a:pt x="21477" y="17673"/>
                    <a:pt x="21585" y="18374"/>
                  </a:cubicBezTo>
                  <a:lnTo>
                    <a:pt x="21585" y="18374"/>
                  </a:lnTo>
                  <a:cubicBezTo>
                    <a:pt x="20571" y="18546"/>
                    <a:pt x="19557" y="18733"/>
                    <a:pt x="18551" y="18903"/>
                  </a:cubicBezTo>
                  <a:cubicBezTo>
                    <a:pt x="18010" y="18994"/>
                    <a:pt x="17478" y="19093"/>
                    <a:pt x="16937" y="19183"/>
                  </a:cubicBezTo>
                  <a:lnTo>
                    <a:pt x="16135" y="19309"/>
                  </a:lnTo>
                  <a:lnTo>
                    <a:pt x="15333" y="19435"/>
                  </a:lnTo>
                  <a:cubicBezTo>
                    <a:pt x="14801" y="19525"/>
                    <a:pt x="14260" y="19588"/>
                    <a:pt x="13728" y="19670"/>
                  </a:cubicBezTo>
                  <a:lnTo>
                    <a:pt x="12917" y="19769"/>
                  </a:lnTo>
                  <a:cubicBezTo>
                    <a:pt x="12647" y="19796"/>
                    <a:pt x="12385" y="19832"/>
                    <a:pt x="12115" y="19850"/>
                  </a:cubicBezTo>
                  <a:cubicBezTo>
                    <a:pt x="11033" y="19967"/>
                    <a:pt x="9961" y="20030"/>
                    <a:pt x="8879" y="20066"/>
                  </a:cubicBezTo>
                  <a:cubicBezTo>
                    <a:pt x="8626" y="20073"/>
                    <a:pt x="8372" y="20076"/>
                    <a:pt x="8118" y="20076"/>
                  </a:cubicBezTo>
                  <a:cubicBezTo>
                    <a:pt x="7297" y="20076"/>
                    <a:pt x="6473" y="20041"/>
                    <a:pt x="5661" y="19958"/>
                  </a:cubicBezTo>
                  <a:cubicBezTo>
                    <a:pt x="5400" y="19922"/>
                    <a:pt x="5129" y="19895"/>
                    <a:pt x="4868" y="19850"/>
                  </a:cubicBezTo>
                  <a:lnTo>
                    <a:pt x="4480" y="19778"/>
                  </a:lnTo>
                  <a:lnTo>
                    <a:pt x="4282" y="19742"/>
                  </a:lnTo>
                  <a:cubicBezTo>
                    <a:pt x="4219" y="19733"/>
                    <a:pt x="4165" y="19715"/>
                    <a:pt x="4102" y="19706"/>
                  </a:cubicBezTo>
                  <a:cubicBezTo>
                    <a:pt x="3624" y="19579"/>
                    <a:pt x="3209" y="19336"/>
                    <a:pt x="2921" y="18957"/>
                  </a:cubicBezTo>
                  <a:cubicBezTo>
                    <a:pt x="2776" y="18777"/>
                    <a:pt x="2668" y="18561"/>
                    <a:pt x="2578" y="18326"/>
                  </a:cubicBezTo>
                  <a:cubicBezTo>
                    <a:pt x="2542" y="18218"/>
                    <a:pt x="2497" y="18083"/>
                    <a:pt x="2452" y="17957"/>
                  </a:cubicBezTo>
                  <a:lnTo>
                    <a:pt x="2326" y="17569"/>
                  </a:lnTo>
                  <a:cubicBezTo>
                    <a:pt x="2164" y="17056"/>
                    <a:pt x="2010" y="16533"/>
                    <a:pt x="1866" y="16019"/>
                  </a:cubicBezTo>
                  <a:cubicBezTo>
                    <a:pt x="1578" y="14973"/>
                    <a:pt x="1343" y="13919"/>
                    <a:pt x="1145" y="12855"/>
                  </a:cubicBezTo>
                  <a:cubicBezTo>
                    <a:pt x="947" y="11800"/>
                    <a:pt x="802" y="10728"/>
                    <a:pt x="694" y="9664"/>
                  </a:cubicBezTo>
                  <a:cubicBezTo>
                    <a:pt x="649" y="9123"/>
                    <a:pt x="604" y="8591"/>
                    <a:pt x="568" y="8051"/>
                  </a:cubicBezTo>
                  <a:lnTo>
                    <a:pt x="550" y="7645"/>
                  </a:lnTo>
                  <a:cubicBezTo>
                    <a:pt x="541" y="7510"/>
                    <a:pt x="541" y="7393"/>
                    <a:pt x="550" y="7266"/>
                  </a:cubicBezTo>
                  <a:cubicBezTo>
                    <a:pt x="559" y="7023"/>
                    <a:pt x="595" y="6771"/>
                    <a:pt x="676" y="6545"/>
                  </a:cubicBezTo>
                  <a:cubicBezTo>
                    <a:pt x="829" y="6086"/>
                    <a:pt x="1145" y="5698"/>
                    <a:pt x="1569" y="5419"/>
                  </a:cubicBezTo>
                  <a:cubicBezTo>
                    <a:pt x="2001" y="5121"/>
                    <a:pt x="2461" y="4851"/>
                    <a:pt x="2930" y="4598"/>
                  </a:cubicBezTo>
                  <a:cubicBezTo>
                    <a:pt x="3867" y="4094"/>
                    <a:pt x="4859" y="3661"/>
                    <a:pt x="5868" y="3291"/>
                  </a:cubicBezTo>
                  <a:cubicBezTo>
                    <a:pt x="7878" y="2543"/>
                    <a:pt x="9970" y="1984"/>
                    <a:pt x="12079" y="1525"/>
                  </a:cubicBezTo>
                  <a:cubicBezTo>
                    <a:pt x="14139" y="1077"/>
                    <a:pt x="16208" y="716"/>
                    <a:pt x="18293" y="414"/>
                  </a:cubicBezTo>
                  <a:close/>
                  <a:moveTo>
                    <a:pt x="18441" y="0"/>
                  </a:moveTo>
                  <a:cubicBezTo>
                    <a:pt x="18436" y="0"/>
                    <a:pt x="18430" y="1"/>
                    <a:pt x="18425" y="1"/>
                  </a:cubicBezTo>
                  <a:lnTo>
                    <a:pt x="18416" y="1"/>
                  </a:lnTo>
                  <a:cubicBezTo>
                    <a:pt x="16261" y="299"/>
                    <a:pt x="14116" y="650"/>
                    <a:pt x="11989" y="1101"/>
                  </a:cubicBezTo>
                  <a:cubicBezTo>
                    <a:pt x="9861" y="1543"/>
                    <a:pt x="7752" y="2092"/>
                    <a:pt x="5697" y="2832"/>
                  </a:cubicBezTo>
                  <a:cubicBezTo>
                    <a:pt x="4669" y="3201"/>
                    <a:pt x="3660" y="3634"/>
                    <a:pt x="2686" y="4148"/>
                  </a:cubicBezTo>
                  <a:cubicBezTo>
                    <a:pt x="2200" y="4400"/>
                    <a:pt x="1731" y="4679"/>
                    <a:pt x="1262" y="4995"/>
                  </a:cubicBezTo>
                  <a:cubicBezTo>
                    <a:pt x="784" y="5301"/>
                    <a:pt x="361" y="5797"/>
                    <a:pt x="171" y="6374"/>
                  </a:cubicBezTo>
                  <a:cubicBezTo>
                    <a:pt x="72" y="6653"/>
                    <a:pt x="18" y="6951"/>
                    <a:pt x="9" y="7239"/>
                  </a:cubicBezTo>
                  <a:cubicBezTo>
                    <a:pt x="0" y="7393"/>
                    <a:pt x="0" y="7537"/>
                    <a:pt x="9" y="7672"/>
                  </a:cubicBezTo>
                  <a:lnTo>
                    <a:pt x="27" y="8078"/>
                  </a:lnTo>
                  <a:cubicBezTo>
                    <a:pt x="54" y="8628"/>
                    <a:pt x="90" y="9168"/>
                    <a:pt x="135" y="9709"/>
                  </a:cubicBezTo>
                  <a:cubicBezTo>
                    <a:pt x="244" y="10800"/>
                    <a:pt x="379" y="11882"/>
                    <a:pt x="568" y="12963"/>
                  </a:cubicBezTo>
                  <a:cubicBezTo>
                    <a:pt x="757" y="14036"/>
                    <a:pt x="992" y="15118"/>
                    <a:pt x="1271" y="16172"/>
                  </a:cubicBezTo>
                  <a:cubicBezTo>
                    <a:pt x="1406" y="16704"/>
                    <a:pt x="1560" y="17236"/>
                    <a:pt x="1722" y="17759"/>
                  </a:cubicBezTo>
                  <a:lnTo>
                    <a:pt x="1848" y="18155"/>
                  </a:lnTo>
                  <a:cubicBezTo>
                    <a:pt x="1893" y="18281"/>
                    <a:pt x="1929" y="18408"/>
                    <a:pt x="1983" y="18552"/>
                  </a:cubicBezTo>
                  <a:cubicBezTo>
                    <a:pt x="2082" y="18831"/>
                    <a:pt x="2218" y="19111"/>
                    <a:pt x="2407" y="19354"/>
                  </a:cubicBezTo>
                  <a:cubicBezTo>
                    <a:pt x="2776" y="19859"/>
                    <a:pt x="3353" y="20192"/>
                    <a:pt x="3930" y="20346"/>
                  </a:cubicBezTo>
                  <a:cubicBezTo>
                    <a:pt x="4002" y="20364"/>
                    <a:pt x="4074" y="20382"/>
                    <a:pt x="4147" y="20400"/>
                  </a:cubicBezTo>
                  <a:lnTo>
                    <a:pt x="4354" y="20436"/>
                  </a:lnTo>
                  <a:lnTo>
                    <a:pt x="4760" y="20508"/>
                  </a:lnTo>
                  <a:cubicBezTo>
                    <a:pt x="5039" y="20562"/>
                    <a:pt x="5309" y="20589"/>
                    <a:pt x="5589" y="20625"/>
                  </a:cubicBezTo>
                  <a:cubicBezTo>
                    <a:pt x="6490" y="20728"/>
                    <a:pt x="7397" y="20765"/>
                    <a:pt x="8301" y="20765"/>
                  </a:cubicBezTo>
                  <a:cubicBezTo>
                    <a:pt x="8500" y="20765"/>
                    <a:pt x="8698" y="20763"/>
                    <a:pt x="8897" y="20760"/>
                  </a:cubicBezTo>
                  <a:cubicBezTo>
                    <a:pt x="9997" y="20742"/>
                    <a:pt x="11096" y="20670"/>
                    <a:pt x="12187" y="20544"/>
                  </a:cubicBezTo>
                  <a:cubicBezTo>
                    <a:pt x="12457" y="20526"/>
                    <a:pt x="12728" y="20490"/>
                    <a:pt x="12998" y="20454"/>
                  </a:cubicBezTo>
                  <a:lnTo>
                    <a:pt x="13819" y="20355"/>
                  </a:lnTo>
                  <a:cubicBezTo>
                    <a:pt x="14359" y="20273"/>
                    <a:pt x="14900" y="20210"/>
                    <a:pt x="15441" y="20120"/>
                  </a:cubicBezTo>
                  <a:cubicBezTo>
                    <a:pt x="16523" y="19949"/>
                    <a:pt x="17595" y="19742"/>
                    <a:pt x="18668" y="19516"/>
                  </a:cubicBezTo>
                  <a:cubicBezTo>
                    <a:pt x="19200" y="19399"/>
                    <a:pt x="19732" y="19264"/>
                    <a:pt x="20263" y="19147"/>
                  </a:cubicBezTo>
                  <a:cubicBezTo>
                    <a:pt x="20795" y="19012"/>
                    <a:pt x="21318" y="18876"/>
                    <a:pt x="21850" y="18723"/>
                  </a:cubicBezTo>
                  <a:lnTo>
                    <a:pt x="21859" y="18723"/>
                  </a:lnTo>
                  <a:cubicBezTo>
                    <a:pt x="21958" y="18696"/>
                    <a:pt x="22012" y="18597"/>
                    <a:pt x="21994" y="18498"/>
                  </a:cubicBezTo>
                  <a:cubicBezTo>
                    <a:pt x="21823" y="17741"/>
                    <a:pt x="21670" y="16983"/>
                    <a:pt x="21507" y="16217"/>
                  </a:cubicBezTo>
                  <a:lnTo>
                    <a:pt x="21057" y="13937"/>
                  </a:lnTo>
                  <a:cubicBezTo>
                    <a:pt x="20750" y="12413"/>
                    <a:pt x="20462" y="10881"/>
                    <a:pt x="20173" y="9358"/>
                  </a:cubicBezTo>
                  <a:cubicBezTo>
                    <a:pt x="19894" y="7825"/>
                    <a:pt x="19623" y="6302"/>
                    <a:pt x="19362" y="4770"/>
                  </a:cubicBezTo>
                  <a:lnTo>
                    <a:pt x="18983" y="2471"/>
                  </a:lnTo>
                  <a:cubicBezTo>
                    <a:pt x="18866" y="1696"/>
                    <a:pt x="18740" y="930"/>
                    <a:pt x="18632" y="163"/>
                  </a:cubicBezTo>
                  <a:cubicBezTo>
                    <a:pt x="18623" y="70"/>
                    <a:pt x="18535" y="0"/>
                    <a:pt x="184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4780825" y="3534300"/>
              <a:ext cx="393725" cy="234375"/>
            </a:xfrm>
            <a:custGeom>
              <a:avLst/>
              <a:gdLst/>
              <a:ahLst/>
              <a:cxnLst/>
              <a:rect l="l" t="t" r="r" b="b"/>
              <a:pathLst>
                <a:path w="15749" h="9375" extrusionOk="0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2"/>
            <p:cNvSpPr/>
            <p:nvPr/>
          </p:nvSpPr>
          <p:spPr>
            <a:xfrm>
              <a:off x="4772275" y="3553675"/>
              <a:ext cx="363275" cy="417375"/>
            </a:xfrm>
            <a:custGeom>
              <a:avLst/>
              <a:gdLst/>
              <a:ahLst/>
              <a:cxnLst/>
              <a:rect l="l" t="t" r="r" b="b"/>
              <a:pathLst>
                <a:path w="14531" h="16695" extrusionOk="0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2"/>
            <p:cNvSpPr/>
            <p:nvPr/>
          </p:nvSpPr>
          <p:spPr>
            <a:xfrm>
              <a:off x="4702650" y="3626025"/>
              <a:ext cx="70775" cy="58375"/>
            </a:xfrm>
            <a:custGeom>
              <a:avLst/>
              <a:gdLst/>
              <a:ahLst/>
              <a:cxnLst/>
              <a:rect l="l" t="t" r="r" b="b"/>
              <a:pathLst>
                <a:path w="2831" h="2335" extrusionOk="0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4710750" y="3642250"/>
              <a:ext cx="82050" cy="82500"/>
            </a:xfrm>
            <a:custGeom>
              <a:avLst/>
              <a:gdLst/>
              <a:ahLst/>
              <a:cxnLst/>
              <a:rect l="l" t="t" r="r" b="b"/>
              <a:pathLst>
                <a:path w="3282" h="3300" extrusionOk="0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4889225" y="3618300"/>
              <a:ext cx="140200" cy="44575"/>
            </a:xfrm>
            <a:custGeom>
              <a:avLst/>
              <a:gdLst/>
              <a:ahLst/>
              <a:cxnLst/>
              <a:rect l="l" t="t" r="r" b="b"/>
              <a:pathLst>
                <a:path w="5608" h="1783" extrusionOk="0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2"/>
            <p:cNvSpPr/>
            <p:nvPr/>
          </p:nvSpPr>
          <p:spPr>
            <a:xfrm>
              <a:off x="5118850" y="3528450"/>
              <a:ext cx="709650" cy="395050"/>
            </a:xfrm>
            <a:custGeom>
              <a:avLst/>
              <a:gdLst/>
              <a:ahLst/>
              <a:cxnLst/>
              <a:rect l="l" t="t" r="r" b="b"/>
              <a:pathLst>
                <a:path w="28386" h="15802" extrusionOk="0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2"/>
            <p:cNvSpPr/>
            <p:nvPr/>
          </p:nvSpPr>
          <p:spPr>
            <a:xfrm>
              <a:off x="5213500" y="3590975"/>
              <a:ext cx="396875" cy="147475"/>
            </a:xfrm>
            <a:custGeom>
              <a:avLst/>
              <a:gdLst/>
              <a:ahLst/>
              <a:cxnLst/>
              <a:rect l="l" t="t" r="r" b="b"/>
              <a:pathLst>
                <a:path w="15875" h="5899" extrusionOk="0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rgbClr val="FFF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5070850" y="3766400"/>
              <a:ext cx="724975" cy="311175"/>
            </a:xfrm>
            <a:custGeom>
              <a:avLst/>
              <a:gdLst/>
              <a:ahLst/>
              <a:cxnLst/>
              <a:rect l="l" t="t" r="r" b="b"/>
              <a:pathLst>
                <a:path w="28999" h="12447" extrusionOk="0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4697000" y="3525875"/>
              <a:ext cx="1131500" cy="555150"/>
            </a:xfrm>
            <a:custGeom>
              <a:avLst/>
              <a:gdLst/>
              <a:ahLst/>
              <a:cxnLst/>
              <a:rect l="l" t="t" r="r" b="b"/>
              <a:pathLst>
                <a:path w="45260" h="22206" extrusionOk="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2"/>
            <p:cNvSpPr/>
            <p:nvPr/>
          </p:nvSpPr>
          <p:spPr>
            <a:xfrm>
              <a:off x="5068825" y="3761150"/>
              <a:ext cx="57725" cy="214775"/>
            </a:xfrm>
            <a:custGeom>
              <a:avLst/>
              <a:gdLst/>
              <a:ahLst/>
              <a:cxnLst/>
              <a:rect l="l" t="t" r="r" b="b"/>
              <a:pathLst>
                <a:path w="2309" h="8591" extrusionOk="0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2"/>
            <p:cNvSpPr/>
            <p:nvPr/>
          </p:nvSpPr>
          <p:spPr>
            <a:xfrm>
              <a:off x="4825225" y="3697850"/>
              <a:ext cx="21000" cy="56475"/>
            </a:xfrm>
            <a:custGeom>
              <a:avLst/>
              <a:gdLst/>
              <a:ahLst/>
              <a:cxnLst/>
              <a:rect l="l" t="t" r="r" b="b"/>
              <a:pathLst>
                <a:path w="840" h="2259" extrusionOk="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2"/>
            <p:cNvSpPr/>
            <p:nvPr/>
          </p:nvSpPr>
          <p:spPr>
            <a:xfrm>
              <a:off x="5115925" y="3539325"/>
              <a:ext cx="61550" cy="232125"/>
            </a:xfrm>
            <a:custGeom>
              <a:avLst/>
              <a:gdLst/>
              <a:ahLst/>
              <a:cxnLst/>
              <a:rect l="l" t="t" r="r" b="b"/>
              <a:pathLst>
                <a:path w="2462" h="9285" extrusionOk="0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2"/>
            <p:cNvSpPr/>
            <p:nvPr/>
          </p:nvSpPr>
          <p:spPr>
            <a:xfrm>
              <a:off x="5039525" y="3548650"/>
              <a:ext cx="101450" cy="405350"/>
            </a:xfrm>
            <a:custGeom>
              <a:avLst/>
              <a:gdLst/>
              <a:ahLst/>
              <a:cxnLst/>
              <a:rect l="l" t="t" r="r" b="b"/>
              <a:pathLst>
                <a:path w="4058" h="16214" extrusionOk="0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2"/>
            <p:cNvSpPr/>
            <p:nvPr/>
          </p:nvSpPr>
          <p:spPr>
            <a:xfrm>
              <a:off x="4836050" y="3636975"/>
              <a:ext cx="24350" cy="70875"/>
            </a:xfrm>
            <a:custGeom>
              <a:avLst/>
              <a:gdLst/>
              <a:ahLst/>
              <a:cxnLst/>
              <a:rect l="l" t="t" r="r" b="b"/>
              <a:pathLst>
                <a:path w="974" h="2835" extrusionOk="0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2"/>
            <p:cNvSpPr/>
            <p:nvPr/>
          </p:nvSpPr>
          <p:spPr>
            <a:xfrm>
              <a:off x="4769575" y="3641500"/>
              <a:ext cx="28650" cy="88500"/>
            </a:xfrm>
            <a:custGeom>
              <a:avLst/>
              <a:gdLst/>
              <a:ahLst/>
              <a:cxnLst/>
              <a:rect l="l" t="t" r="r" b="b"/>
              <a:pathLst>
                <a:path w="1146" h="3540" extrusionOk="0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" name="Google Shape;185;p22"/>
          <p:cNvGrpSpPr/>
          <p:nvPr/>
        </p:nvGrpSpPr>
        <p:grpSpPr>
          <a:xfrm>
            <a:off x="7224440" y="4447106"/>
            <a:ext cx="1745583" cy="230173"/>
            <a:chOff x="1394800" y="3522000"/>
            <a:chExt cx="1048650" cy="138275"/>
          </a:xfrm>
        </p:grpSpPr>
        <p:sp>
          <p:nvSpPr>
            <p:cNvPr id="186" name="Google Shape;186;p22"/>
            <p:cNvSpPr/>
            <p:nvPr/>
          </p:nvSpPr>
          <p:spPr>
            <a:xfrm>
              <a:off x="1394800" y="3522000"/>
              <a:ext cx="1048650" cy="125000"/>
            </a:xfrm>
            <a:custGeom>
              <a:avLst/>
              <a:gdLst/>
              <a:ahLst/>
              <a:cxnLst/>
              <a:rect l="l" t="t" r="r" b="b"/>
              <a:pathLst>
                <a:path w="41946" h="5000" extrusionOk="0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rgbClr val="FFBBAA"/>
            </a:solidFill>
            <a:ln w="9525" cap="flat" cmpd="sng">
              <a:solidFill>
                <a:srgbClr val="FFBBA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2"/>
            <p:cNvSpPr/>
            <p:nvPr/>
          </p:nvSpPr>
          <p:spPr>
            <a:xfrm>
              <a:off x="1432150" y="3542325"/>
              <a:ext cx="167450" cy="57425"/>
            </a:xfrm>
            <a:custGeom>
              <a:avLst/>
              <a:gdLst/>
              <a:ahLst/>
              <a:cxnLst/>
              <a:rect l="l" t="t" r="r" b="b"/>
              <a:pathLst>
                <a:path w="6698" h="2297" extrusionOk="0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rgbClr val="FFBBAA"/>
            </a:solidFill>
            <a:ln w="9525" cap="flat" cmpd="sng">
              <a:solidFill>
                <a:srgbClr val="FFBBA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1432250" y="3528600"/>
              <a:ext cx="291000" cy="110575"/>
            </a:xfrm>
            <a:custGeom>
              <a:avLst/>
              <a:gdLst/>
              <a:ahLst/>
              <a:cxnLst/>
              <a:rect l="l" t="t" r="r" b="b"/>
              <a:pathLst>
                <a:path w="11640" h="4423" extrusionOk="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rgbClr val="FFBBAA"/>
            </a:solidFill>
            <a:ln w="9525" cap="flat" cmpd="sng">
              <a:solidFill>
                <a:srgbClr val="FFBBA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2"/>
            <p:cNvSpPr/>
            <p:nvPr/>
          </p:nvSpPr>
          <p:spPr>
            <a:xfrm>
              <a:off x="1851500" y="3562750"/>
              <a:ext cx="82400" cy="53425"/>
            </a:xfrm>
            <a:custGeom>
              <a:avLst/>
              <a:gdLst/>
              <a:ahLst/>
              <a:cxnLst/>
              <a:rect l="l" t="t" r="r" b="b"/>
              <a:pathLst>
                <a:path w="3296" h="2137" extrusionOk="0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rgbClr val="FFBBAA"/>
            </a:solidFill>
            <a:ln w="9525" cap="flat" cmpd="sng">
              <a:solidFill>
                <a:srgbClr val="FFBBA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1732300" y="3533675"/>
              <a:ext cx="237600" cy="92300"/>
            </a:xfrm>
            <a:custGeom>
              <a:avLst/>
              <a:gdLst/>
              <a:ahLst/>
              <a:cxnLst/>
              <a:rect l="l" t="t" r="r" b="b"/>
              <a:pathLst>
                <a:path w="9504" h="3692" extrusionOk="0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rgbClr val="FFBBAA"/>
            </a:solidFill>
            <a:ln w="9525" cap="flat" cmpd="sng">
              <a:solidFill>
                <a:srgbClr val="FFBBA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2"/>
            <p:cNvSpPr/>
            <p:nvPr/>
          </p:nvSpPr>
          <p:spPr>
            <a:xfrm>
              <a:off x="2029975" y="3568625"/>
              <a:ext cx="152875" cy="91650"/>
            </a:xfrm>
            <a:custGeom>
              <a:avLst/>
              <a:gdLst/>
              <a:ahLst/>
              <a:cxnLst/>
              <a:rect l="l" t="t" r="r" b="b"/>
              <a:pathLst>
                <a:path w="6115" h="3666" extrusionOk="0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rgbClr val="FFBBAA"/>
            </a:solidFill>
            <a:ln w="9525" cap="flat" cmpd="sng">
              <a:solidFill>
                <a:srgbClr val="FFBBA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2014350" y="3538575"/>
              <a:ext cx="166275" cy="108425"/>
            </a:xfrm>
            <a:custGeom>
              <a:avLst/>
              <a:gdLst/>
              <a:ahLst/>
              <a:cxnLst/>
              <a:rect l="l" t="t" r="r" b="b"/>
              <a:pathLst>
                <a:path w="6651" h="4337" extrusionOk="0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rgbClr val="FFBBAA"/>
            </a:solidFill>
            <a:ln w="9525" cap="flat" cmpd="sng">
              <a:solidFill>
                <a:srgbClr val="FFBBA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2"/>
            <p:cNvSpPr/>
            <p:nvPr/>
          </p:nvSpPr>
          <p:spPr>
            <a:xfrm>
              <a:off x="2199600" y="3542125"/>
              <a:ext cx="59475" cy="48000"/>
            </a:xfrm>
            <a:custGeom>
              <a:avLst/>
              <a:gdLst/>
              <a:ahLst/>
              <a:cxnLst/>
              <a:rect l="l" t="t" r="r" b="b"/>
              <a:pathLst>
                <a:path w="2379" h="1920" extrusionOk="0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rgbClr val="FFBBAA"/>
            </a:solidFill>
            <a:ln w="9525" cap="flat" cmpd="sng">
              <a:solidFill>
                <a:srgbClr val="FFBBA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2"/>
            <p:cNvSpPr/>
            <p:nvPr/>
          </p:nvSpPr>
          <p:spPr>
            <a:xfrm>
              <a:off x="2187225" y="3540100"/>
              <a:ext cx="94850" cy="50400"/>
            </a:xfrm>
            <a:custGeom>
              <a:avLst/>
              <a:gdLst/>
              <a:ahLst/>
              <a:cxnLst/>
              <a:rect l="l" t="t" r="r" b="b"/>
              <a:pathLst>
                <a:path w="3794" h="2016" extrusionOk="0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rgbClr val="FFBBAA"/>
            </a:solidFill>
            <a:ln w="9525" cap="flat" cmpd="sng">
              <a:solidFill>
                <a:srgbClr val="FFBBA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22"/>
          <p:cNvGrpSpPr/>
          <p:nvPr/>
        </p:nvGrpSpPr>
        <p:grpSpPr>
          <a:xfrm rot="514806">
            <a:off x="7119919" y="1692026"/>
            <a:ext cx="1118061" cy="876421"/>
            <a:chOff x="378575" y="1776375"/>
            <a:chExt cx="737425" cy="578050"/>
          </a:xfrm>
        </p:grpSpPr>
        <p:sp>
          <p:nvSpPr>
            <p:cNvPr id="196" name="Google Shape;196;p22"/>
            <p:cNvSpPr/>
            <p:nvPr/>
          </p:nvSpPr>
          <p:spPr>
            <a:xfrm>
              <a:off x="378575" y="1776375"/>
              <a:ext cx="737425" cy="60825"/>
            </a:xfrm>
            <a:custGeom>
              <a:avLst/>
              <a:gdLst/>
              <a:ahLst/>
              <a:cxnLst/>
              <a:rect l="l" t="t" r="r" b="b"/>
              <a:pathLst>
                <a:path w="29497" h="2433" extrusionOk="0">
                  <a:moveTo>
                    <a:pt x="19316" y="1"/>
                  </a:moveTo>
                  <a:cubicBezTo>
                    <a:pt x="13215" y="1"/>
                    <a:pt x="7118" y="143"/>
                    <a:pt x="1024" y="432"/>
                  </a:cubicBezTo>
                  <a:cubicBezTo>
                    <a:pt x="0" y="478"/>
                    <a:pt x="75" y="1520"/>
                    <a:pt x="649" y="2101"/>
                  </a:cubicBezTo>
                  <a:cubicBezTo>
                    <a:pt x="635" y="1847"/>
                    <a:pt x="621" y="1595"/>
                    <a:pt x="610" y="1342"/>
                  </a:cubicBezTo>
                  <a:cubicBezTo>
                    <a:pt x="596" y="1103"/>
                    <a:pt x="760" y="1006"/>
                    <a:pt x="999" y="1006"/>
                  </a:cubicBezTo>
                  <a:cubicBezTo>
                    <a:pt x="1587" y="1006"/>
                    <a:pt x="2646" y="1609"/>
                    <a:pt x="2674" y="2172"/>
                  </a:cubicBezTo>
                  <a:cubicBezTo>
                    <a:pt x="2678" y="2261"/>
                    <a:pt x="2681" y="2347"/>
                    <a:pt x="2689" y="2433"/>
                  </a:cubicBezTo>
                  <a:cubicBezTo>
                    <a:pt x="8398" y="2179"/>
                    <a:pt x="14114" y="2051"/>
                    <a:pt x="19826" y="2051"/>
                  </a:cubicBezTo>
                  <a:cubicBezTo>
                    <a:pt x="21669" y="2051"/>
                    <a:pt x="23509" y="2066"/>
                    <a:pt x="25349" y="2090"/>
                  </a:cubicBezTo>
                  <a:cubicBezTo>
                    <a:pt x="25321" y="1798"/>
                    <a:pt x="25285" y="1502"/>
                    <a:pt x="25246" y="1205"/>
                  </a:cubicBezTo>
                  <a:cubicBezTo>
                    <a:pt x="25150" y="547"/>
                    <a:pt x="25809" y="172"/>
                    <a:pt x="26444" y="172"/>
                  </a:cubicBezTo>
                  <a:cubicBezTo>
                    <a:pt x="26950" y="172"/>
                    <a:pt x="27439" y="410"/>
                    <a:pt x="27514" y="938"/>
                  </a:cubicBezTo>
                  <a:cubicBezTo>
                    <a:pt x="27571" y="1338"/>
                    <a:pt x="27617" y="1733"/>
                    <a:pt x="27649" y="2133"/>
                  </a:cubicBezTo>
                  <a:cubicBezTo>
                    <a:pt x="27774" y="2133"/>
                    <a:pt x="27899" y="2137"/>
                    <a:pt x="28024" y="2140"/>
                  </a:cubicBezTo>
                  <a:lnTo>
                    <a:pt x="28060" y="2140"/>
                  </a:lnTo>
                  <a:cubicBezTo>
                    <a:pt x="29496" y="2140"/>
                    <a:pt x="29343" y="125"/>
                    <a:pt x="28030" y="97"/>
                  </a:cubicBezTo>
                  <a:cubicBezTo>
                    <a:pt x="25124" y="33"/>
                    <a:pt x="22219" y="1"/>
                    <a:pt x="19316" y="1"/>
                  </a:cubicBezTo>
                  <a:close/>
                </a:path>
              </a:pathLst>
            </a:custGeom>
            <a:solidFill>
              <a:srgbClr val="FFE599"/>
            </a:solidFill>
            <a:ln w="9525" cap="flat" cmpd="sng">
              <a:solidFill>
                <a:srgbClr val="FFE5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2"/>
            <p:cNvSpPr/>
            <p:nvPr/>
          </p:nvSpPr>
          <p:spPr>
            <a:xfrm>
              <a:off x="1004275" y="1828625"/>
              <a:ext cx="74725" cy="327700"/>
            </a:xfrm>
            <a:custGeom>
              <a:avLst/>
              <a:gdLst/>
              <a:ahLst/>
              <a:cxnLst/>
              <a:rect l="l" t="t" r="r" b="b"/>
              <a:pathLst>
                <a:path w="2989" h="13108" extrusionOk="0">
                  <a:moveTo>
                    <a:pt x="321" y="0"/>
                  </a:moveTo>
                  <a:lnTo>
                    <a:pt x="321" y="0"/>
                  </a:lnTo>
                  <a:cubicBezTo>
                    <a:pt x="724" y="4054"/>
                    <a:pt x="0" y="8130"/>
                    <a:pt x="353" y="12184"/>
                  </a:cubicBezTo>
                  <a:cubicBezTo>
                    <a:pt x="585" y="12152"/>
                    <a:pt x="817" y="12131"/>
                    <a:pt x="1038" y="12131"/>
                  </a:cubicBezTo>
                  <a:cubicBezTo>
                    <a:pt x="1516" y="12131"/>
                    <a:pt x="1954" y="12230"/>
                    <a:pt x="2293" y="12508"/>
                  </a:cubicBezTo>
                  <a:cubicBezTo>
                    <a:pt x="2471" y="12658"/>
                    <a:pt x="2660" y="12869"/>
                    <a:pt x="2753" y="13108"/>
                  </a:cubicBezTo>
                  <a:cubicBezTo>
                    <a:pt x="2753" y="13065"/>
                    <a:pt x="2749" y="13026"/>
                    <a:pt x="2746" y="12983"/>
                  </a:cubicBezTo>
                  <a:cubicBezTo>
                    <a:pt x="2150" y="8679"/>
                    <a:pt x="2989" y="4350"/>
                    <a:pt x="2621" y="43"/>
                  </a:cubicBezTo>
                  <a:cubicBezTo>
                    <a:pt x="1855" y="25"/>
                    <a:pt x="1088" y="11"/>
                    <a:pt x="321" y="0"/>
                  </a:cubicBezTo>
                  <a:close/>
                </a:path>
              </a:pathLst>
            </a:custGeom>
            <a:solidFill>
              <a:srgbClr val="FFE599"/>
            </a:solidFill>
            <a:ln w="9525" cap="flat" cmpd="sng">
              <a:solidFill>
                <a:srgbClr val="FFE5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2"/>
            <p:cNvSpPr/>
            <p:nvPr/>
          </p:nvSpPr>
          <p:spPr>
            <a:xfrm>
              <a:off x="1007300" y="1780650"/>
              <a:ext cx="62500" cy="49075"/>
            </a:xfrm>
            <a:custGeom>
              <a:avLst/>
              <a:gdLst/>
              <a:ahLst/>
              <a:cxnLst/>
              <a:rect l="l" t="t" r="r" b="b"/>
              <a:pathLst>
                <a:path w="2500" h="1963" extrusionOk="0">
                  <a:moveTo>
                    <a:pt x="1295" y="1"/>
                  </a:moveTo>
                  <a:cubicBezTo>
                    <a:pt x="660" y="1"/>
                    <a:pt x="1" y="376"/>
                    <a:pt x="97" y="1034"/>
                  </a:cubicBezTo>
                  <a:cubicBezTo>
                    <a:pt x="136" y="1331"/>
                    <a:pt x="172" y="1627"/>
                    <a:pt x="200" y="1919"/>
                  </a:cubicBezTo>
                  <a:cubicBezTo>
                    <a:pt x="967" y="1930"/>
                    <a:pt x="1734" y="1944"/>
                    <a:pt x="2500" y="1962"/>
                  </a:cubicBezTo>
                  <a:cubicBezTo>
                    <a:pt x="2468" y="1562"/>
                    <a:pt x="2422" y="1167"/>
                    <a:pt x="2365" y="767"/>
                  </a:cubicBezTo>
                  <a:cubicBezTo>
                    <a:pt x="2290" y="239"/>
                    <a:pt x="1801" y="1"/>
                    <a:pt x="1295" y="1"/>
                  </a:cubicBezTo>
                  <a:close/>
                </a:path>
              </a:pathLst>
            </a:custGeom>
            <a:solidFill>
              <a:srgbClr val="FFE599"/>
            </a:solidFill>
            <a:ln w="9525" cap="flat" cmpd="sng">
              <a:solidFill>
                <a:srgbClr val="FFE5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2"/>
            <p:cNvSpPr/>
            <p:nvPr/>
          </p:nvSpPr>
          <p:spPr>
            <a:xfrm>
              <a:off x="785225" y="2133225"/>
              <a:ext cx="290025" cy="69200"/>
            </a:xfrm>
            <a:custGeom>
              <a:avLst/>
              <a:gdLst/>
              <a:ahLst/>
              <a:cxnLst/>
              <a:rect l="l" t="t" r="r" b="b"/>
              <a:pathLst>
                <a:path w="11601" h="2768" extrusionOk="0">
                  <a:moveTo>
                    <a:pt x="9115" y="0"/>
                  </a:moveTo>
                  <a:cubicBezTo>
                    <a:pt x="8323" y="115"/>
                    <a:pt x="7503" y="378"/>
                    <a:pt x="6904" y="453"/>
                  </a:cubicBezTo>
                  <a:cubicBezTo>
                    <a:pt x="4990" y="692"/>
                    <a:pt x="3065" y="799"/>
                    <a:pt x="1135" y="799"/>
                  </a:cubicBezTo>
                  <a:cubicBezTo>
                    <a:pt x="1" y="803"/>
                    <a:pt x="126" y="1962"/>
                    <a:pt x="822" y="2507"/>
                  </a:cubicBezTo>
                  <a:cubicBezTo>
                    <a:pt x="832" y="2454"/>
                    <a:pt x="843" y="2396"/>
                    <a:pt x="857" y="2343"/>
                  </a:cubicBezTo>
                  <a:cubicBezTo>
                    <a:pt x="925" y="1993"/>
                    <a:pt x="1641" y="1861"/>
                    <a:pt x="2252" y="1861"/>
                  </a:cubicBezTo>
                  <a:cubicBezTo>
                    <a:pt x="2732" y="1861"/>
                    <a:pt x="3150" y="1947"/>
                    <a:pt x="3124" y="2069"/>
                  </a:cubicBezTo>
                  <a:cubicBezTo>
                    <a:pt x="3078" y="2304"/>
                    <a:pt x="3035" y="2536"/>
                    <a:pt x="2996" y="2768"/>
                  </a:cubicBezTo>
                  <a:cubicBezTo>
                    <a:pt x="4006" y="2742"/>
                    <a:pt x="5011" y="2686"/>
                    <a:pt x="6013" y="2589"/>
                  </a:cubicBezTo>
                  <a:cubicBezTo>
                    <a:pt x="6744" y="2521"/>
                    <a:pt x="7475" y="2432"/>
                    <a:pt x="8203" y="2329"/>
                  </a:cubicBezTo>
                  <a:cubicBezTo>
                    <a:pt x="8338" y="2307"/>
                    <a:pt x="9586" y="2154"/>
                    <a:pt x="9811" y="1972"/>
                  </a:cubicBezTo>
                  <a:cubicBezTo>
                    <a:pt x="10021" y="2079"/>
                    <a:pt x="10263" y="2143"/>
                    <a:pt x="10502" y="2143"/>
                  </a:cubicBezTo>
                  <a:cubicBezTo>
                    <a:pt x="10891" y="2143"/>
                    <a:pt x="11265" y="1980"/>
                    <a:pt x="11458" y="1591"/>
                  </a:cubicBezTo>
                  <a:cubicBezTo>
                    <a:pt x="11473" y="1562"/>
                    <a:pt x="11486" y="1534"/>
                    <a:pt x="11504" y="1505"/>
                  </a:cubicBezTo>
                  <a:cubicBezTo>
                    <a:pt x="11601" y="1309"/>
                    <a:pt x="11586" y="1109"/>
                    <a:pt x="11515" y="924"/>
                  </a:cubicBezTo>
                  <a:lnTo>
                    <a:pt x="11515" y="924"/>
                  </a:lnTo>
                  <a:cubicBezTo>
                    <a:pt x="11511" y="1505"/>
                    <a:pt x="10898" y="1833"/>
                    <a:pt x="10306" y="1833"/>
                  </a:cubicBezTo>
                  <a:cubicBezTo>
                    <a:pt x="9796" y="1833"/>
                    <a:pt x="9307" y="1594"/>
                    <a:pt x="9236" y="1066"/>
                  </a:cubicBezTo>
                  <a:cubicBezTo>
                    <a:pt x="9187" y="710"/>
                    <a:pt x="9147" y="357"/>
                    <a:pt x="9115" y="0"/>
                  </a:cubicBezTo>
                  <a:close/>
                </a:path>
              </a:pathLst>
            </a:custGeom>
            <a:solidFill>
              <a:srgbClr val="FFE599"/>
            </a:solidFill>
            <a:ln w="9525" cap="flat" cmpd="sng">
              <a:solidFill>
                <a:srgbClr val="FFE5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2"/>
            <p:cNvSpPr/>
            <p:nvPr/>
          </p:nvSpPr>
          <p:spPr>
            <a:xfrm>
              <a:off x="1013075" y="2131900"/>
              <a:ext cx="60050" cy="47175"/>
            </a:xfrm>
            <a:custGeom>
              <a:avLst/>
              <a:gdLst/>
              <a:ahLst/>
              <a:cxnLst/>
              <a:rect l="l" t="t" r="r" b="b"/>
              <a:pathLst>
                <a:path w="2402" h="1887" extrusionOk="0">
                  <a:moveTo>
                    <a:pt x="686" y="0"/>
                  </a:moveTo>
                  <a:cubicBezTo>
                    <a:pt x="465" y="0"/>
                    <a:pt x="233" y="21"/>
                    <a:pt x="1" y="53"/>
                  </a:cubicBezTo>
                  <a:cubicBezTo>
                    <a:pt x="33" y="410"/>
                    <a:pt x="73" y="763"/>
                    <a:pt x="122" y="1119"/>
                  </a:cubicBezTo>
                  <a:cubicBezTo>
                    <a:pt x="193" y="1647"/>
                    <a:pt x="682" y="1886"/>
                    <a:pt x="1192" y="1886"/>
                  </a:cubicBezTo>
                  <a:cubicBezTo>
                    <a:pt x="1784" y="1886"/>
                    <a:pt x="2397" y="1558"/>
                    <a:pt x="2401" y="977"/>
                  </a:cubicBezTo>
                  <a:cubicBezTo>
                    <a:pt x="2308" y="738"/>
                    <a:pt x="2119" y="527"/>
                    <a:pt x="1941" y="377"/>
                  </a:cubicBezTo>
                  <a:cubicBezTo>
                    <a:pt x="1602" y="99"/>
                    <a:pt x="1164" y="0"/>
                    <a:pt x="686" y="0"/>
                  </a:cubicBezTo>
                  <a:close/>
                </a:path>
              </a:pathLst>
            </a:custGeom>
            <a:solidFill>
              <a:srgbClr val="FFE599"/>
            </a:solidFill>
            <a:ln w="9525" cap="flat" cmpd="sng">
              <a:solidFill>
                <a:srgbClr val="FFE5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2"/>
            <p:cNvSpPr/>
            <p:nvPr/>
          </p:nvSpPr>
          <p:spPr>
            <a:xfrm>
              <a:off x="798250" y="2195875"/>
              <a:ext cx="62525" cy="151150"/>
            </a:xfrm>
            <a:custGeom>
              <a:avLst/>
              <a:gdLst/>
              <a:ahLst/>
              <a:cxnLst/>
              <a:rect l="l" t="t" r="r" b="b"/>
              <a:pathLst>
                <a:path w="2501" h="6046" extrusionOk="0">
                  <a:moveTo>
                    <a:pt x="301" y="1"/>
                  </a:moveTo>
                  <a:cubicBezTo>
                    <a:pt x="129" y="886"/>
                    <a:pt x="29" y="1766"/>
                    <a:pt x="1" y="2647"/>
                  </a:cubicBezTo>
                  <a:cubicBezTo>
                    <a:pt x="464" y="3367"/>
                    <a:pt x="928" y="4084"/>
                    <a:pt x="1388" y="4801"/>
                  </a:cubicBezTo>
                  <a:cubicBezTo>
                    <a:pt x="1652" y="5207"/>
                    <a:pt x="1709" y="5724"/>
                    <a:pt x="1612" y="6045"/>
                  </a:cubicBezTo>
                  <a:cubicBezTo>
                    <a:pt x="2094" y="5956"/>
                    <a:pt x="2501" y="5785"/>
                    <a:pt x="2468" y="5581"/>
                  </a:cubicBezTo>
                  <a:cubicBezTo>
                    <a:pt x="2190" y="3799"/>
                    <a:pt x="2190" y="2033"/>
                    <a:pt x="2475" y="262"/>
                  </a:cubicBezTo>
                  <a:lnTo>
                    <a:pt x="2475" y="262"/>
                  </a:lnTo>
                  <a:cubicBezTo>
                    <a:pt x="2016" y="275"/>
                    <a:pt x="1552" y="279"/>
                    <a:pt x="1089" y="279"/>
                  </a:cubicBezTo>
                  <a:cubicBezTo>
                    <a:pt x="785" y="279"/>
                    <a:pt x="518" y="172"/>
                    <a:pt x="301" y="1"/>
                  </a:cubicBezTo>
                  <a:close/>
                </a:path>
              </a:pathLst>
            </a:custGeom>
            <a:solidFill>
              <a:srgbClr val="FFE599"/>
            </a:solidFill>
            <a:ln w="9525" cap="flat" cmpd="sng">
              <a:solidFill>
                <a:srgbClr val="FFE5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2"/>
            <p:cNvSpPr/>
            <p:nvPr/>
          </p:nvSpPr>
          <p:spPr>
            <a:xfrm>
              <a:off x="805750" y="2179750"/>
              <a:ext cx="58250" cy="23100"/>
            </a:xfrm>
            <a:custGeom>
              <a:avLst/>
              <a:gdLst/>
              <a:ahLst/>
              <a:cxnLst/>
              <a:rect l="l" t="t" r="r" b="b"/>
              <a:pathLst>
                <a:path w="2330" h="924" extrusionOk="0">
                  <a:moveTo>
                    <a:pt x="1431" y="0"/>
                  </a:moveTo>
                  <a:cubicBezTo>
                    <a:pt x="820" y="0"/>
                    <a:pt x="104" y="132"/>
                    <a:pt x="36" y="482"/>
                  </a:cubicBezTo>
                  <a:cubicBezTo>
                    <a:pt x="22" y="535"/>
                    <a:pt x="11" y="593"/>
                    <a:pt x="1" y="646"/>
                  </a:cubicBezTo>
                  <a:cubicBezTo>
                    <a:pt x="218" y="817"/>
                    <a:pt x="485" y="924"/>
                    <a:pt x="789" y="924"/>
                  </a:cubicBezTo>
                  <a:cubicBezTo>
                    <a:pt x="1252" y="924"/>
                    <a:pt x="1716" y="920"/>
                    <a:pt x="2175" y="907"/>
                  </a:cubicBezTo>
                  <a:cubicBezTo>
                    <a:pt x="2214" y="675"/>
                    <a:pt x="2257" y="443"/>
                    <a:pt x="2303" y="208"/>
                  </a:cubicBezTo>
                  <a:cubicBezTo>
                    <a:pt x="2329" y="86"/>
                    <a:pt x="1911" y="0"/>
                    <a:pt x="1431" y="0"/>
                  </a:cubicBezTo>
                  <a:close/>
                </a:path>
              </a:pathLst>
            </a:custGeom>
            <a:solidFill>
              <a:srgbClr val="FFE599"/>
            </a:solidFill>
            <a:ln w="9525" cap="flat" cmpd="sng">
              <a:solidFill>
                <a:srgbClr val="FFE5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799950" y="2316150"/>
              <a:ext cx="21675" cy="32475"/>
            </a:xfrm>
            <a:custGeom>
              <a:avLst/>
              <a:gdLst/>
              <a:ahLst/>
              <a:cxnLst/>
              <a:rect l="l" t="t" r="r" b="b"/>
              <a:pathLst>
                <a:path w="867" h="1299" extrusionOk="0">
                  <a:moveTo>
                    <a:pt x="1" y="0"/>
                  </a:moveTo>
                  <a:lnTo>
                    <a:pt x="1" y="0"/>
                  </a:lnTo>
                  <a:cubicBezTo>
                    <a:pt x="32" y="350"/>
                    <a:pt x="79" y="696"/>
                    <a:pt x="132" y="1045"/>
                  </a:cubicBezTo>
                  <a:cubicBezTo>
                    <a:pt x="161" y="1223"/>
                    <a:pt x="475" y="1298"/>
                    <a:pt x="863" y="1298"/>
                  </a:cubicBezTo>
                  <a:lnTo>
                    <a:pt x="867" y="1298"/>
                  </a:lnTo>
                  <a:cubicBezTo>
                    <a:pt x="799" y="1223"/>
                    <a:pt x="728" y="1127"/>
                    <a:pt x="653" y="1013"/>
                  </a:cubicBezTo>
                  <a:cubicBezTo>
                    <a:pt x="435" y="674"/>
                    <a:pt x="218" y="339"/>
                    <a:pt x="1" y="0"/>
                  </a:cubicBezTo>
                  <a:close/>
                </a:path>
              </a:pathLst>
            </a:custGeom>
            <a:solidFill>
              <a:srgbClr val="FFE599"/>
            </a:solidFill>
            <a:ln w="9525" cap="flat" cmpd="sng">
              <a:solidFill>
                <a:srgbClr val="FFE5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2"/>
            <p:cNvSpPr/>
            <p:nvPr/>
          </p:nvSpPr>
          <p:spPr>
            <a:xfrm>
              <a:off x="475450" y="2160675"/>
              <a:ext cx="363125" cy="193750"/>
            </a:xfrm>
            <a:custGeom>
              <a:avLst/>
              <a:gdLst/>
              <a:ahLst/>
              <a:cxnLst/>
              <a:rect l="l" t="t" r="r" b="b"/>
              <a:pathLst>
                <a:path w="14525" h="7750" extrusionOk="0">
                  <a:moveTo>
                    <a:pt x="2935" y="1"/>
                  </a:moveTo>
                  <a:cubicBezTo>
                    <a:pt x="2012" y="1"/>
                    <a:pt x="1095" y="82"/>
                    <a:pt x="197" y="403"/>
                  </a:cubicBezTo>
                  <a:cubicBezTo>
                    <a:pt x="101" y="436"/>
                    <a:pt x="37" y="507"/>
                    <a:pt x="1" y="603"/>
                  </a:cubicBezTo>
                  <a:cubicBezTo>
                    <a:pt x="26" y="710"/>
                    <a:pt x="55" y="814"/>
                    <a:pt x="83" y="921"/>
                  </a:cubicBezTo>
                  <a:cubicBezTo>
                    <a:pt x="843" y="1199"/>
                    <a:pt x="1702" y="2108"/>
                    <a:pt x="911" y="2368"/>
                  </a:cubicBezTo>
                  <a:cubicBezTo>
                    <a:pt x="882" y="2379"/>
                    <a:pt x="853" y="2386"/>
                    <a:pt x="825" y="2393"/>
                  </a:cubicBezTo>
                  <a:cubicBezTo>
                    <a:pt x="914" y="2440"/>
                    <a:pt x="1000" y="2468"/>
                    <a:pt x="1089" y="2468"/>
                  </a:cubicBezTo>
                  <a:cubicBezTo>
                    <a:pt x="1135" y="2468"/>
                    <a:pt x="1181" y="2461"/>
                    <a:pt x="1228" y="2443"/>
                  </a:cubicBezTo>
                  <a:cubicBezTo>
                    <a:pt x="2048" y="2151"/>
                    <a:pt x="2914" y="2069"/>
                    <a:pt x="3791" y="2069"/>
                  </a:cubicBezTo>
                  <a:cubicBezTo>
                    <a:pt x="4775" y="2069"/>
                    <a:pt x="5771" y="2172"/>
                    <a:pt x="6722" y="2215"/>
                  </a:cubicBezTo>
                  <a:cubicBezTo>
                    <a:pt x="7571" y="2251"/>
                    <a:pt x="8417" y="2290"/>
                    <a:pt x="9265" y="2325"/>
                  </a:cubicBezTo>
                  <a:cubicBezTo>
                    <a:pt x="9525" y="2336"/>
                    <a:pt x="9989" y="2432"/>
                    <a:pt x="10399" y="2432"/>
                  </a:cubicBezTo>
                  <a:cubicBezTo>
                    <a:pt x="10445" y="2432"/>
                    <a:pt x="10492" y="2432"/>
                    <a:pt x="10535" y="2429"/>
                  </a:cubicBezTo>
                  <a:cubicBezTo>
                    <a:pt x="11351" y="3691"/>
                    <a:pt x="12164" y="4957"/>
                    <a:pt x="12981" y="6219"/>
                  </a:cubicBezTo>
                  <a:cubicBezTo>
                    <a:pt x="12910" y="5495"/>
                    <a:pt x="12888" y="4775"/>
                    <a:pt x="12913" y="4055"/>
                  </a:cubicBezTo>
                  <a:cubicBezTo>
                    <a:pt x="12342" y="3171"/>
                    <a:pt x="11768" y="2282"/>
                    <a:pt x="11198" y="1398"/>
                  </a:cubicBezTo>
                  <a:cubicBezTo>
                    <a:pt x="11126" y="1138"/>
                    <a:pt x="10991" y="892"/>
                    <a:pt x="10873" y="735"/>
                  </a:cubicBezTo>
                  <a:cubicBezTo>
                    <a:pt x="10851" y="710"/>
                    <a:pt x="10830" y="681"/>
                    <a:pt x="10809" y="653"/>
                  </a:cubicBezTo>
                  <a:cubicBezTo>
                    <a:pt x="10698" y="510"/>
                    <a:pt x="10377" y="100"/>
                    <a:pt x="10103" y="100"/>
                  </a:cubicBezTo>
                  <a:cubicBezTo>
                    <a:pt x="10053" y="100"/>
                    <a:pt x="10003" y="115"/>
                    <a:pt x="9957" y="146"/>
                  </a:cubicBezTo>
                  <a:cubicBezTo>
                    <a:pt x="9936" y="161"/>
                    <a:pt x="9918" y="176"/>
                    <a:pt x="9896" y="189"/>
                  </a:cubicBezTo>
                  <a:cubicBezTo>
                    <a:pt x="9839" y="229"/>
                    <a:pt x="9796" y="275"/>
                    <a:pt x="9765" y="329"/>
                  </a:cubicBezTo>
                  <a:cubicBezTo>
                    <a:pt x="9658" y="350"/>
                    <a:pt x="9533" y="357"/>
                    <a:pt x="9397" y="357"/>
                  </a:cubicBezTo>
                  <a:cubicBezTo>
                    <a:pt x="8798" y="357"/>
                    <a:pt x="7989" y="204"/>
                    <a:pt x="7682" y="189"/>
                  </a:cubicBezTo>
                  <a:cubicBezTo>
                    <a:pt x="6740" y="151"/>
                    <a:pt x="5799" y="108"/>
                    <a:pt x="4858" y="69"/>
                  </a:cubicBezTo>
                  <a:cubicBezTo>
                    <a:pt x="4212" y="39"/>
                    <a:pt x="3570" y="1"/>
                    <a:pt x="2935" y="1"/>
                  </a:cubicBezTo>
                  <a:close/>
                  <a:moveTo>
                    <a:pt x="14524" y="7453"/>
                  </a:moveTo>
                  <a:lnTo>
                    <a:pt x="14524" y="7453"/>
                  </a:lnTo>
                  <a:cubicBezTo>
                    <a:pt x="14304" y="7493"/>
                    <a:pt x="14065" y="7517"/>
                    <a:pt x="13847" y="7517"/>
                  </a:cubicBezTo>
                  <a:cubicBezTo>
                    <a:pt x="13996" y="7682"/>
                    <a:pt x="14125" y="7749"/>
                    <a:pt x="14232" y="7749"/>
                  </a:cubicBezTo>
                  <a:cubicBezTo>
                    <a:pt x="14371" y="7749"/>
                    <a:pt x="14475" y="7631"/>
                    <a:pt x="14524" y="7453"/>
                  </a:cubicBezTo>
                  <a:close/>
                </a:path>
              </a:pathLst>
            </a:custGeom>
            <a:solidFill>
              <a:srgbClr val="FFE599"/>
            </a:solidFill>
            <a:ln w="9525" cap="flat" cmpd="sng">
              <a:solidFill>
                <a:srgbClr val="FFE5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2"/>
            <p:cNvSpPr/>
            <p:nvPr/>
          </p:nvSpPr>
          <p:spPr>
            <a:xfrm>
              <a:off x="797650" y="2262025"/>
              <a:ext cx="43350" cy="86600"/>
            </a:xfrm>
            <a:custGeom>
              <a:avLst/>
              <a:gdLst/>
              <a:ahLst/>
              <a:cxnLst/>
              <a:rect l="l" t="t" r="r" b="b"/>
              <a:pathLst>
                <a:path w="1734" h="3464" extrusionOk="0">
                  <a:moveTo>
                    <a:pt x="25" y="1"/>
                  </a:moveTo>
                  <a:lnTo>
                    <a:pt x="25" y="1"/>
                  </a:lnTo>
                  <a:cubicBezTo>
                    <a:pt x="0" y="721"/>
                    <a:pt x="22" y="1441"/>
                    <a:pt x="93" y="2165"/>
                  </a:cubicBezTo>
                  <a:cubicBezTo>
                    <a:pt x="310" y="2504"/>
                    <a:pt x="527" y="2839"/>
                    <a:pt x="745" y="3178"/>
                  </a:cubicBezTo>
                  <a:cubicBezTo>
                    <a:pt x="820" y="3292"/>
                    <a:pt x="891" y="3388"/>
                    <a:pt x="959" y="3463"/>
                  </a:cubicBezTo>
                  <a:cubicBezTo>
                    <a:pt x="1177" y="3463"/>
                    <a:pt x="1416" y="3439"/>
                    <a:pt x="1636" y="3399"/>
                  </a:cubicBezTo>
                  <a:cubicBezTo>
                    <a:pt x="1733" y="3078"/>
                    <a:pt x="1676" y="2561"/>
                    <a:pt x="1412" y="2155"/>
                  </a:cubicBezTo>
                  <a:cubicBezTo>
                    <a:pt x="952" y="1438"/>
                    <a:pt x="488" y="721"/>
                    <a:pt x="25" y="1"/>
                  </a:cubicBezTo>
                  <a:close/>
                </a:path>
              </a:pathLst>
            </a:custGeom>
            <a:solidFill>
              <a:srgbClr val="FFE599"/>
            </a:solidFill>
            <a:ln w="9525" cap="flat" cmpd="sng">
              <a:solidFill>
                <a:srgbClr val="FFE5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2"/>
            <p:cNvSpPr/>
            <p:nvPr/>
          </p:nvSpPr>
          <p:spPr>
            <a:xfrm>
              <a:off x="394775" y="1828875"/>
              <a:ext cx="101325" cy="394500"/>
            </a:xfrm>
            <a:custGeom>
              <a:avLst/>
              <a:gdLst/>
              <a:ahLst/>
              <a:cxnLst/>
              <a:rect l="l" t="t" r="r" b="b"/>
              <a:pathLst>
                <a:path w="4053" h="15780" extrusionOk="0">
                  <a:moveTo>
                    <a:pt x="1" y="1"/>
                  </a:moveTo>
                  <a:cubicBezTo>
                    <a:pt x="190" y="3417"/>
                    <a:pt x="465" y="6825"/>
                    <a:pt x="839" y="10224"/>
                  </a:cubicBezTo>
                  <a:cubicBezTo>
                    <a:pt x="1017" y="11864"/>
                    <a:pt x="1078" y="15780"/>
                    <a:pt x="3338" y="15780"/>
                  </a:cubicBezTo>
                  <a:cubicBezTo>
                    <a:pt x="3557" y="15780"/>
                    <a:pt x="3792" y="15744"/>
                    <a:pt x="4052" y="15665"/>
                  </a:cubicBezTo>
                  <a:cubicBezTo>
                    <a:pt x="3524" y="15383"/>
                    <a:pt x="3057" y="14338"/>
                    <a:pt x="3228" y="13875"/>
                  </a:cubicBezTo>
                  <a:cubicBezTo>
                    <a:pt x="3017" y="12955"/>
                    <a:pt x="3000" y="11947"/>
                    <a:pt x="2904" y="11055"/>
                  </a:cubicBezTo>
                  <a:cubicBezTo>
                    <a:pt x="2775" y="9871"/>
                    <a:pt x="2654" y="8683"/>
                    <a:pt x="2547" y="7492"/>
                  </a:cubicBezTo>
                  <a:cubicBezTo>
                    <a:pt x="2333" y="5110"/>
                    <a:pt x="2166" y="2721"/>
                    <a:pt x="2041" y="333"/>
                  </a:cubicBezTo>
                  <a:cubicBezTo>
                    <a:pt x="1666" y="351"/>
                    <a:pt x="1296" y="368"/>
                    <a:pt x="925" y="386"/>
                  </a:cubicBezTo>
                  <a:lnTo>
                    <a:pt x="871" y="386"/>
                  </a:lnTo>
                  <a:cubicBezTo>
                    <a:pt x="529" y="386"/>
                    <a:pt x="226" y="229"/>
                    <a:pt x="1" y="1"/>
                  </a:cubicBezTo>
                  <a:close/>
                </a:path>
              </a:pathLst>
            </a:custGeom>
            <a:solidFill>
              <a:srgbClr val="FFE599"/>
            </a:solidFill>
            <a:ln w="9525" cap="flat" cmpd="sng">
              <a:solidFill>
                <a:srgbClr val="FFE5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2"/>
            <p:cNvSpPr/>
            <p:nvPr/>
          </p:nvSpPr>
          <p:spPr>
            <a:xfrm>
              <a:off x="471175" y="2175750"/>
              <a:ext cx="46850" cy="44750"/>
            </a:xfrm>
            <a:custGeom>
              <a:avLst/>
              <a:gdLst/>
              <a:ahLst/>
              <a:cxnLst/>
              <a:rect l="l" t="t" r="r" b="b"/>
              <a:pathLst>
                <a:path w="1874" h="1790" extrusionOk="0">
                  <a:moveTo>
                    <a:pt x="172" y="0"/>
                  </a:moveTo>
                  <a:lnTo>
                    <a:pt x="172" y="0"/>
                  </a:lnTo>
                  <a:cubicBezTo>
                    <a:pt x="1" y="463"/>
                    <a:pt x="468" y="1508"/>
                    <a:pt x="996" y="1790"/>
                  </a:cubicBezTo>
                  <a:cubicBezTo>
                    <a:pt x="1024" y="1783"/>
                    <a:pt x="1053" y="1776"/>
                    <a:pt x="1082" y="1765"/>
                  </a:cubicBezTo>
                  <a:cubicBezTo>
                    <a:pt x="1873" y="1505"/>
                    <a:pt x="1014" y="596"/>
                    <a:pt x="254" y="318"/>
                  </a:cubicBezTo>
                  <a:cubicBezTo>
                    <a:pt x="226" y="211"/>
                    <a:pt x="197" y="107"/>
                    <a:pt x="172" y="0"/>
                  </a:cubicBezTo>
                  <a:close/>
                </a:path>
              </a:pathLst>
            </a:custGeom>
            <a:solidFill>
              <a:srgbClr val="FFE599"/>
            </a:solidFill>
            <a:ln w="9525" cap="flat" cmpd="sng">
              <a:solidFill>
                <a:srgbClr val="FFE5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8" name="Google Shape;2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4563" y="2409825"/>
            <a:ext cx="1209675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9375" y="2348650"/>
            <a:ext cx="2195724" cy="2195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3975" y="2371725"/>
            <a:ext cx="116205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73076" y="1987382"/>
            <a:ext cx="372750" cy="279568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2"/>
          <p:cNvSpPr/>
          <p:nvPr/>
        </p:nvSpPr>
        <p:spPr>
          <a:xfrm>
            <a:off x="2391350" y="3728500"/>
            <a:ext cx="4440300" cy="764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 txBox="1"/>
          <p:nvPr/>
        </p:nvSpPr>
        <p:spPr>
          <a:xfrm>
            <a:off x="2047075" y="3664200"/>
            <a:ext cx="5002200" cy="9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b="1">
                <a:solidFill>
                  <a:srgbClr val="1C4587"/>
                </a:solidFill>
                <a:latin typeface="Itim"/>
                <a:ea typeface="Itim"/>
                <a:cs typeface="Itim"/>
                <a:sym typeface="Itim"/>
              </a:rPr>
              <a:t>Até a próxima</a:t>
            </a:r>
            <a:endParaRPr sz="6000" b="1">
              <a:solidFill>
                <a:srgbClr val="1C4587"/>
              </a:solidFill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214" name="Google Shape;214;p22"/>
          <p:cNvGrpSpPr/>
          <p:nvPr/>
        </p:nvGrpSpPr>
        <p:grpSpPr>
          <a:xfrm>
            <a:off x="598264" y="532772"/>
            <a:ext cx="1921912" cy="326735"/>
            <a:chOff x="1816609" y="3851001"/>
            <a:chExt cx="1093674" cy="222193"/>
          </a:xfrm>
        </p:grpSpPr>
        <p:sp>
          <p:nvSpPr>
            <p:cNvPr id="215" name="Google Shape;215;p22"/>
            <p:cNvSpPr/>
            <p:nvPr/>
          </p:nvSpPr>
          <p:spPr>
            <a:xfrm>
              <a:off x="1816609" y="3851001"/>
              <a:ext cx="1093674" cy="222193"/>
            </a:xfrm>
            <a:custGeom>
              <a:avLst/>
              <a:gdLst/>
              <a:ahLst/>
              <a:cxnLst/>
              <a:rect l="l" t="t" r="r" b="b"/>
              <a:pathLst>
                <a:path w="38900" h="7903" extrusionOk="0">
                  <a:moveTo>
                    <a:pt x="32154" y="852"/>
                  </a:moveTo>
                  <a:cubicBezTo>
                    <a:pt x="32029" y="852"/>
                    <a:pt x="31911" y="870"/>
                    <a:pt x="31815" y="910"/>
                  </a:cubicBezTo>
                  <a:cubicBezTo>
                    <a:pt x="30934" y="1259"/>
                    <a:pt x="30057" y="1619"/>
                    <a:pt x="29183" y="1986"/>
                  </a:cubicBezTo>
                  <a:cubicBezTo>
                    <a:pt x="30289" y="1683"/>
                    <a:pt x="31405" y="1423"/>
                    <a:pt x="32535" y="1209"/>
                  </a:cubicBezTo>
                  <a:cubicBezTo>
                    <a:pt x="32581" y="1198"/>
                    <a:pt x="32635" y="1195"/>
                    <a:pt x="32688" y="1195"/>
                  </a:cubicBezTo>
                  <a:cubicBezTo>
                    <a:pt x="32853" y="1195"/>
                    <a:pt x="33041" y="1234"/>
                    <a:pt x="33223" y="1298"/>
                  </a:cubicBezTo>
                  <a:cubicBezTo>
                    <a:pt x="32998" y="1017"/>
                    <a:pt x="32532" y="852"/>
                    <a:pt x="32154" y="852"/>
                  </a:cubicBezTo>
                  <a:close/>
                  <a:moveTo>
                    <a:pt x="36026" y="1808"/>
                  </a:moveTo>
                  <a:cubicBezTo>
                    <a:pt x="35323" y="1808"/>
                    <a:pt x="34635" y="1886"/>
                    <a:pt x="33969" y="2036"/>
                  </a:cubicBezTo>
                  <a:cubicBezTo>
                    <a:pt x="33969" y="2172"/>
                    <a:pt x="33908" y="2318"/>
                    <a:pt x="33758" y="2464"/>
                  </a:cubicBezTo>
                  <a:cubicBezTo>
                    <a:pt x="33648" y="2575"/>
                    <a:pt x="33541" y="2689"/>
                    <a:pt x="33441" y="2803"/>
                  </a:cubicBezTo>
                  <a:cubicBezTo>
                    <a:pt x="33530" y="2781"/>
                    <a:pt x="33619" y="2775"/>
                    <a:pt x="33712" y="2775"/>
                  </a:cubicBezTo>
                  <a:cubicBezTo>
                    <a:pt x="34364" y="2775"/>
                    <a:pt x="35031" y="3256"/>
                    <a:pt x="35052" y="3695"/>
                  </a:cubicBezTo>
                  <a:cubicBezTo>
                    <a:pt x="35341" y="3655"/>
                    <a:pt x="35634" y="3637"/>
                    <a:pt x="35926" y="3637"/>
                  </a:cubicBezTo>
                  <a:cubicBezTo>
                    <a:pt x="36290" y="3637"/>
                    <a:pt x="36657" y="3666"/>
                    <a:pt x="37028" y="3723"/>
                  </a:cubicBezTo>
                  <a:cubicBezTo>
                    <a:pt x="37099" y="3734"/>
                    <a:pt x="37170" y="3737"/>
                    <a:pt x="37234" y="3737"/>
                  </a:cubicBezTo>
                  <a:cubicBezTo>
                    <a:pt x="38415" y="3737"/>
                    <a:pt x="38900" y="2136"/>
                    <a:pt x="37502" y="1922"/>
                  </a:cubicBezTo>
                  <a:cubicBezTo>
                    <a:pt x="37007" y="1843"/>
                    <a:pt x="36511" y="1808"/>
                    <a:pt x="36026" y="1808"/>
                  </a:cubicBezTo>
                  <a:close/>
                  <a:moveTo>
                    <a:pt x="6480" y="3645"/>
                  </a:moveTo>
                  <a:lnTo>
                    <a:pt x="6480" y="3645"/>
                  </a:lnTo>
                  <a:cubicBezTo>
                    <a:pt x="6466" y="3652"/>
                    <a:pt x="6455" y="3655"/>
                    <a:pt x="6441" y="3659"/>
                  </a:cubicBezTo>
                  <a:cubicBezTo>
                    <a:pt x="6412" y="3723"/>
                    <a:pt x="6383" y="3787"/>
                    <a:pt x="6359" y="3851"/>
                  </a:cubicBezTo>
                  <a:cubicBezTo>
                    <a:pt x="6398" y="3784"/>
                    <a:pt x="6437" y="3713"/>
                    <a:pt x="6480" y="3645"/>
                  </a:cubicBezTo>
                  <a:close/>
                  <a:moveTo>
                    <a:pt x="21010" y="0"/>
                  </a:moveTo>
                  <a:cubicBezTo>
                    <a:pt x="20879" y="0"/>
                    <a:pt x="20747" y="18"/>
                    <a:pt x="20622" y="64"/>
                  </a:cubicBezTo>
                  <a:cubicBezTo>
                    <a:pt x="18436" y="831"/>
                    <a:pt x="16353" y="1801"/>
                    <a:pt x="14389" y="2977"/>
                  </a:cubicBezTo>
                  <a:cubicBezTo>
                    <a:pt x="14735" y="2475"/>
                    <a:pt x="15102" y="1990"/>
                    <a:pt x="15491" y="1512"/>
                  </a:cubicBezTo>
                  <a:cubicBezTo>
                    <a:pt x="16118" y="746"/>
                    <a:pt x="15117" y="289"/>
                    <a:pt x="14353" y="289"/>
                  </a:cubicBezTo>
                  <a:cubicBezTo>
                    <a:pt x="14154" y="289"/>
                    <a:pt x="13972" y="318"/>
                    <a:pt x="13836" y="385"/>
                  </a:cubicBezTo>
                  <a:cubicBezTo>
                    <a:pt x="12110" y="1244"/>
                    <a:pt x="10484" y="2261"/>
                    <a:pt x="8969" y="3431"/>
                  </a:cubicBezTo>
                  <a:cubicBezTo>
                    <a:pt x="9272" y="2842"/>
                    <a:pt x="9614" y="2268"/>
                    <a:pt x="9996" y="1708"/>
                  </a:cubicBezTo>
                  <a:cubicBezTo>
                    <a:pt x="10542" y="906"/>
                    <a:pt x="9646" y="471"/>
                    <a:pt x="8905" y="471"/>
                  </a:cubicBezTo>
                  <a:cubicBezTo>
                    <a:pt x="8694" y="471"/>
                    <a:pt x="8491" y="507"/>
                    <a:pt x="8341" y="581"/>
                  </a:cubicBezTo>
                  <a:cubicBezTo>
                    <a:pt x="5938" y="1741"/>
                    <a:pt x="3534" y="2903"/>
                    <a:pt x="1131" y="4062"/>
                  </a:cubicBezTo>
                  <a:cubicBezTo>
                    <a:pt x="1" y="4608"/>
                    <a:pt x="893" y="5670"/>
                    <a:pt x="1862" y="5670"/>
                  </a:cubicBezTo>
                  <a:cubicBezTo>
                    <a:pt x="2045" y="5670"/>
                    <a:pt x="2226" y="5635"/>
                    <a:pt x="2401" y="5549"/>
                  </a:cubicBezTo>
                  <a:cubicBezTo>
                    <a:pt x="3546" y="4996"/>
                    <a:pt x="4690" y="4443"/>
                    <a:pt x="5835" y="3891"/>
                  </a:cubicBezTo>
                  <a:lnTo>
                    <a:pt x="5835" y="3891"/>
                  </a:lnTo>
                  <a:cubicBezTo>
                    <a:pt x="5392" y="4055"/>
                    <a:pt x="4947" y="4211"/>
                    <a:pt x="4501" y="4361"/>
                  </a:cubicBezTo>
                  <a:cubicBezTo>
                    <a:pt x="4248" y="4447"/>
                    <a:pt x="3944" y="4508"/>
                    <a:pt x="3649" y="4508"/>
                  </a:cubicBezTo>
                  <a:cubicBezTo>
                    <a:pt x="3378" y="4508"/>
                    <a:pt x="3110" y="4458"/>
                    <a:pt x="2886" y="4336"/>
                  </a:cubicBezTo>
                  <a:cubicBezTo>
                    <a:pt x="2532" y="4144"/>
                    <a:pt x="2443" y="3773"/>
                    <a:pt x="2896" y="3619"/>
                  </a:cubicBezTo>
                  <a:cubicBezTo>
                    <a:pt x="4173" y="3191"/>
                    <a:pt x="5428" y="2707"/>
                    <a:pt x="6666" y="2164"/>
                  </a:cubicBezTo>
                  <a:cubicBezTo>
                    <a:pt x="6887" y="2069"/>
                    <a:pt x="7175" y="2015"/>
                    <a:pt x="7464" y="2015"/>
                  </a:cubicBezTo>
                  <a:cubicBezTo>
                    <a:pt x="7593" y="2015"/>
                    <a:pt x="7721" y="2026"/>
                    <a:pt x="7846" y="2047"/>
                  </a:cubicBezTo>
                  <a:cubicBezTo>
                    <a:pt x="8074" y="1901"/>
                    <a:pt x="8330" y="1794"/>
                    <a:pt x="8562" y="1794"/>
                  </a:cubicBezTo>
                  <a:cubicBezTo>
                    <a:pt x="8598" y="1794"/>
                    <a:pt x="8634" y="1797"/>
                    <a:pt x="8669" y="1805"/>
                  </a:cubicBezTo>
                  <a:cubicBezTo>
                    <a:pt x="9054" y="1865"/>
                    <a:pt x="9375" y="2079"/>
                    <a:pt x="9041" y="2490"/>
                  </a:cubicBezTo>
                  <a:cubicBezTo>
                    <a:pt x="8491" y="3153"/>
                    <a:pt x="8074" y="3841"/>
                    <a:pt x="7774" y="4600"/>
                  </a:cubicBezTo>
                  <a:cubicBezTo>
                    <a:pt x="9536" y="3398"/>
                    <a:pt x="11351" y="2283"/>
                    <a:pt x="13223" y="1256"/>
                  </a:cubicBezTo>
                  <a:cubicBezTo>
                    <a:pt x="13379" y="1170"/>
                    <a:pt x="13729" y="1091"/>
                    <a:pt x="14032" y="1091"/>
                  </a:cubicBezTo>
                  <a:cubicBezTo>
                    <a:pt x="14449" y="1091"/>
                    <a:pt x="14778" y="1238"/>
                    <a:pt x="14378" y="1701"/>
                  </a:cubicBezTo>
                  <a:cubicBezTo>
                    <a:pt x="13740" y="2447"/>
                    <a:pt x="13305" y="3220"/>
                    <a:pt x="13055" y="4116"/>
                  </a:cubicBezTo>
                  <a:cubicBezTo>
                    <a:pt x="14791" y="3156"/>
                    <a:pt x="16575" y="2111"/>
                    <a:pt x="18386" y="1494"/>
                  </a:cubicBezTo>
                  <a:cubicBezTo>
                    <a:pt x="18660" y="1402"/>
                    <a:pt x="18896" y="1359"/>
                    <a:pt x="19099" y="1359"/>
                  </a:cubicBezTo>
                  <a:cubicBezTo>
                    <a:pt x="20144" y="1359"/>
                    <a:pt x="20262" y="2514"/>
                    <a:pt x="20204" y="3630"/>
                  </a:cubicBezTo>
                  <a:cubicBezTo>
                    <a:pt x="21502" y="2892"/>
                    <a:pt x="22840" y="2229"/>
                    <a:pt x="24213" y="1634"/>
                  </a:cubicBezTo>
                  <a:cubicBezTo>
                    <a:pt x="24216" y="1630"/>
                    <a:pt x="24216" y="1623"/>
                    <a:pt x="24216" y="1619"/>
                  </a:cubicBezTo>
                  <a:cubicBezTo>
                    <a:pt x="24244" y="1109"/>
                    <a:pt x="24766" y="867"/>
                    <a:pt x="25304" y="867"/>
                  </a:cubicBezTo>
                  <a:cubicBezTo>
                    <a:pt x="25906" y="867"/>
                    <a:pt x="26530" y="1173"/>
                    <a:pt x="26499" y="1744"/>
                  </a:cubicBezTo>
                  <a:cubicBezTo>
                    <a:pt x="26477" y="2126"/>
                    <a:pt x="26438" y="2496"/>
                    <a:pt x="26384" y="2867"/>
                  </a:cubicBezTo>
                  <a:cubicBezTo>
                    <a:pt x="26591" y="2793"/>
                    <a:pt x="26798" y="2721"/>
                    <a:pt x="27004" y="2653"/>
                  </a:cubicBezTo>
                  <a:cubicBezTo>
                    <a:pt x="27236" y="2250"/>
                    <a:pt x="27483" y="1855"/>
                    <a:pt x="27743" y="1466"/>
                  </a:cubicBezTo>
                  <a:cubicBezTo>
                    <a:pt x="28220" y="746"/>
                    <a:pt x="27386" y="168"/>
                    <a:pt x="26695" y="168"/>
                  </a:cubicBezTo>
                  <a:cubicBezTo>
                    <a:pt x="26573" y="168"/>
                    <a:pt x="26459" y="186"/>
                    <a:pt x="26352" y="225"/>
                  </a:cubicBezTo>
                  <a:cubicBezTo>
                    <a:pt x="24637" y="842"/>
                    <a:pt x="23000" y="1591"/>
                    <a:pt x="21431" y="2468"/>
                  </a:cubicBezTo>
                  <a:cubicBezTo>
                    <a:pt x="21624" y="2079"/>
                    <a:pt x="21817" y="1690"/>
                    <a:pt x="22009" y="1305"/>
                  </a:cubicBezTo>
                  <a:cubicBezTo>
                    <a:pt x="22373" y="574"/>
                    <a:pt x="21702" y="0"/>
                    <a:pt x="21010" y="0"/>
                  </a:cubicBezTo>
                  <a:close/>
                  <a:moveTo>
                    <a:pt x="30485" y="3384"/>
                  </a:moveTo>
                  <a:cubicBezTo>
                    <a:pt x="28780" y="3837"/>
                    <a:pt x="27111" y="4407"/>
                    <a:pt x="25467" y="5085"/>
                  </a:cubicBezTo>
                  <a:cubicBezTo>
                    <a:pt x="25325" y="5146"/>
                    <a:pt x="25161" y="5174"/>
                    <a:pt x="24993" y="5174"/>
                  </a:cubicBezTo>
                  <a:cubicBezTo>
                    <a:pt x="24394" y="5174"/>
                    <a:pt x="23749" y="4817"/>
                    <a:pt x="23820" y="4208"/>
                  </a:cubicBezTo>
                  <a:lnTo>
                    <a:pt x="23820" y="4208"/>
                  </a:lnTo>
                  <a:cubicBezTo>
                    <a:pt x="23721" y="4437"/>
                    <a:pt x="23627" y="4668"/>
                    <a:pt x="23538" y="4903"/>
                  </a:cubicBezTo>
                  <a:cubicBezTo>
                    <a:pt x="23257" y="5627"/>
                    <a:pt x="24013" y="5920"/>
                    <a:pt x="24665" y="5920"/>
                  </a:cubicBezTo>
                  <a:cubicBezTo>
                    <a:pt x="24908" y="5920"/>
                    <a:pt x="25136" y="5880"/>
                    <a:pt x="25289" y="5806"/>
                  </a:cubicBezTo>
                  <a:cubicBezTo>
                    <a:pt x="26919" y="5021"/>
                    <a:pt x="28566" y="4276"/>
                    <a:pt x="30231" y="3570"/>
                  </a:cubicBezTo>
                  <a:lnTo>
                    <a:pt x="30231" y="3570"/>
                  </a:lnTo>
                  <a:cubicBezTo>
                    <a:pt x="30131" y="3805"/>
                    <a:pt x="30032" y="4040"/>
                    <a:pt x="29932" y="4276"/>
                  </a:cubicBezTo>
                  <a:cubicBezTo>
                    <a:pt x="29632" y="4985"/>
                    <a:pt x="30292" y="5260"/>
                    <a:pt x="30952" y="5260"/>
                  </a:cubicBezTo>
                  <a:cubicBezTo>
                    <a:pt x="31323" y="5260"/>
                    <a:pt x="31697" y="5171"/>
                    <a:pt x="31893" y="5024"/>
                  </a:cubicBezTo>
                  <a:lnTo>
                    <a:pt x="31893" y="5024"/>
                  </a:lnTo>
                  <a:cubicBezTo>
                    <a:pt x="31869" y="5036"/>
                    <a:pt x="31843" y="5042"/>
                    <a:pt x="31818" y="5049"/>
                  </a:cubicBezTo>
                  <a:cubicBezTo>
                    <a:pt x="31701" y="5082"/>
                    <a:pt x="31558" y="5100"/>
                    <a:pt x="31401" y="5100"/>
                  </a:cubicBezTo>
                  <a:cubicBezTo>
                    <a:pt x="30745" y="5100"/>
                    <a:pt x="29904" y="4786"/>
                    <a:pt x="30192" y="4044"/>
                  </a:cubicBezTo>
                  <a:cubicBezTo>
                    <a:pt x="30281" y="3816"/>
                    <a:pt x="30378" y="3594"/>
                    <a:pt x="30485" y="3384"/>
                  </a:cubicBezTo>
                  <a:close/>
                  <a:moveTo>
                    <a:pt x="24084" y="2903"/>
                  </a:moveTo>
                  <a:lnTo>
                    <a:pt x="24084" y="2903"/>
                  </a:lnTo>
                  <a:cubicBezTo>
                    <a:pt x="22447" y="3627"/>
                    <a:pt x="20875" y="4468"/>
                    <a:pt x="19353" y="5421"/>
                  </a:cubicBezTo>
                  <a:cubicBezTo>
                    <a:pt x="19242" y="5492"/>
                    <a:pt x="18785" y="5663"/>
                    <a:pt x="18443" y="5663"/>
                  </a:cubicBezTo>
                  <a:cubicBezTo>
                    <a:pt x="18208" y="5663"/>
                    <a:pt x="18026" y="5581"/>
                    <a:pt x="18051" y="5331"/>
                  </a:cubicBezTo>
                  <a:cubicBezTo>
                    <a:pt x="18065" y="5167"/>
                    <a:pt x="18122" y="4697"/>
                    <a:pt x="18150" y="4205"/>
                  </a:cubicBezTo>
                  <a:lnTo>
                    <a:pt x="18150" y="4205"/>
                  </a:lnTo>
                  <a:cubicBezTo>
                    <a:pt x="18037" y="4432"/>
                    <a:pt x="17926" y="4661"/>
                    <a:pt x="17812" y="4889"/>
                  </a:cubicBezTo>
                  <a:cubicBezTo>
                    <a:pt x="17398" y="5720"/>
                    <a:pt x="18073" y="6119"/>
                    <a:pt x="18779" y="6119"/>
                  </a:cubicBezTo>
                  <a:cubicBezTo>
                    <a:pt x="19110" y="6119"/>
                    <a:pt x="19445" y="6033"/>
                    <a:pt x="19684" y="5859"/>
                  </a:cubicBezTo>
                  <a:cubicBezTo>
                    <a:pt x="21057" y="4853"/>
                    <a:pt x="22511" y="3976"/>
                    <a:pt x="24030" y="3231"/>
                  </a:cubicBezTo>
                  <a:cubicBezTo>
                    <a:pt x="24048" y="3120"/>
                    <a:pt x="24066" y="3010"/>
                    <a:pt x="24084" y="2903"/>
                  </a:cubicBezTo>
                  <a:close/>
                  <a:moveTo>
                    <a:pt x="17987" y="2828"/>
                  </a:moveTo>
                  <a:cubicBezTo>
                    <a:pt x="17915" y="2828"/>
                    <a:pt x="16671" y="3559"/>
                    <a:pt x="16503" y="3645"/>
                  </a:cubicBezTo>
                  <a:cubicBezTo>
                    <a:pt x="15031" y="4389"/>
                    <a:pt x="13562" y="5131"/>
                    <a:pt x="12089" y="5877"/>
                  </a:cubicBezTo>
                  <a:cubicBezTo>
                    <a:pt x="11993" y="5926"/>
                    <a:pt x="11504" y="6112"/>
                    <a:pt x="11151" y="6112"/>
                  </a:cubicBezTo>
                  <a:cubicBezTo>
                    <a:pt x="10923" y="6112"/>
                    <a:pt x="10756" y="6033"/>
                    <a:pt x="10791" y="5784"/>
                  </a:cubicBezTo>
                  <a:cubicBezTo>
                    <a:pt x="10902" y="4988"/>
                    <a:pt x="11116" y="4251"/>
                    <a:pt x="11433" y="3563"/>
                  </a:cubicBezTo>
                  <a:lnTo>
                    <a:pt x="11433" y="3563"/>
                  </a:lnTo>
                  <a:cubicBezTo>
                    <a:pt x="9867" y="4514"/>
                    <a:pt x="8348" y="5534"/>
                    <a:pt x="6869" y="6622"/>
                  </a:cubicBezTo>
                  <a:cubicBezTo>
                    <a:pt x="6762" y="6700"/>
                    <a:pt x="6052" y="7021"/>
                    <a:pt x="5624" y="7021"/>
                  </a:cubicBezTo>
                  <a:cubicBezTo>
                    <a:pt x="5521" y="7021"/>
                    <a:pt x="5435" y="7004"/>
                    <a:pt x="5378" y="6957"/>
                  </a:cubicBezTo>
                  <a:lnTo>
                    <a:pt x="5378" y="6957"/>
                  </a:lnTo>
                  <a:cubicBezTo>
                    <a:pt x="5321" y="7570"/>
                    <a:pt x="5917" y="7902"/>
                    <a:pt x="6505" y="7902"/>
                  </a:cubicBezTo>
                  <a:cubicBezTo>
                    <a:pt x="6833" y="7902"/>
                    <a:pt x="7161" y="7795"/>
                    <a:pt x="7368" y="7577"/>
                  </a:cubicBezTo>
                  <a:cubicBezTo>
                    <a:pt x="8527" y="6365"/>
                    <a:pt x="9768" y="5274"/>
                    <a:pt x="11101" y="4300"/>
                  </a:cubicBezTo>
                  <a:lnTo>
                    <a:pt x="11101" y="4300"/>
                  </a:lnTo>
                  <a:cubicBezTo>
                    <a:pt x="10795" y="4886"/>
                    <a:pt x="10513" y="5481"/>
                    <a:pt x="10249" y="6098"/>
                  </a:cubicBezTo>
                  <a:cubicBezTo>
                    <a:pt x="9946" y="6804"/>
                    <a:pt x="10616" y="7085"/>
                    <a:pt x="11276" y="7085"/>
                  </a:cubicBezTo>
                  <a:cubicBezTo>
                    <a:pt x="11654" y="7085"/>
                    <a:pt x="12028" y="6996"/>
                    <a:pt x="12221" y="6840"/>
                  </a:cubicBezTo>
                  <a:cubicBezTo>
                    <a:pt x="14050" y="5374"/>
                    <a:pt x="16029" y="4126"/>
                    <a:pt x="18126" y="3113"/>
                  </a:cubicBezTo>
                  <a:cubicBezTo>
                    <a:pt x="18097" y="2971"/>
                    <a:pt x="18055" y="2867"/>
                    <a:pt x="17987" y="2828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2"/>
            <p:cNvSpPr/>
            <p:nvPr/>
          </p:nvSpPr>
          <p:spPr>
            <a:xfrm>
              <a:off x="1980627" y="3951650"/>
              <a:ext cx="18078" cy="8744"/>
            </a:xfrm>
            <a:custGeom>
              <a:avLst/>
              <a:gdLst/>
              <a:ahLst/>
              <a:cxnLst/>
              <a:rect l="l" t="t" r="r" b="b"/>
              <a:pathLst>
                <a:path w="643" h="311" extrusionOk="0">
                  <a:moveTo>
                    <a:pt x="643" y="1"/>
                  </a:moveTo>
                  <a:lnTo>
                    <a:pt x="643" y="1"/>
                  </a:lnTo>
                  <a:cubicBezTo>
                    <a:pt x="429" y="103"/>
                    <a:pt x="215" y="207"/>
                    <a:pt x="1" y="311"/>
                  </a:cubicBezTo>
                  <a:cubicBezTo>
                    <a:pt x="204" y="236"/>
                    <a:pt x="404" y="157"/>
                    <a:pt x="607" y="79"/>
                  </a:cubicBezTo>
                  <a:cubicBezTo>
                    <a:pt x="618" y="54"/>
                    <a:pt x="632" y="26"/>
                    <a:pt x="643" y="1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2"/>
            <p:cNvSpPr/>
            <p:nvPr/>
          </p:nvSpPr>
          <p:spPr>
            <a:xfrm>
              <a:off x="1885292" y="3907623"/>
              <a:ext cx="151905" cy="70119"/>
            </a:xfrm>
            <a:custGeom>
              <a:avLst/>
              <a:gdLst/>
              <a:ahLst/>
              <a:cxnLst/>
              <a:rect l="l" t="t" r="r" b="b"/>
              <a:pathLst>
                <a:path w="5403" h="2494" extrusionOk="0">
                  <a:moveTo>
                    <a:pt x="5021" y="1"/>
                  </a:moveTo>
                  <a:cubicBezTo>
                    <a:pt x="4732" y="1"/>
                    <a:pt x="4444" y="55"/>
                    <a:pt x="4223" y="150"/>
                  </a:cubicBezTo>
                  <a:cubicBezTo>
                    <a:pt x="2985" y="693"/>
                    <a:pt x="1730" y="1177"/>
                    <a:pt x="453" y="1605"/>
                  </a:cubicBezTo>
                  <a:cubicBezTo>
                    <a:pt x="0" y="1759"/>
                    <a:pt x="89" y="2130"/>
                    <a:pt x="443" y="2322"/>
                  </a:cubicBezTo>
                  <a:cubicBezTo>
                    <a:pt x="667" y="2444"/>
                    <a:pt x="935" y="2494"/>
                    <a:pt x="1206" y="2494"/>
                  </a:cubicBezTo>
                  <a:cubicBezTo>
                    <a:pt x="1501" y="2494"/>
                    <a:pt x="1805" y="2433"/>
                    <a:pt x="2058" y="2347"/>
                  </a:cubicBezTo>
                  <a:cubicBezTo>
                    <a:pt x="2504" y="2197"/>
                    <a:pt x="2949" y="2041"/>
                    <a:pt x="3392" y="1877"/>
                  </a:cubicBezTo>
                  <a:cubicBezTo>
                    <a:pt x="3606" y="1773"/>
                    <a:pt x="3820" y="1669"/>
                    <a:pt x="4034" y="1567"/>
                  </a:cubicBezTo>
                  <a:lnTo>
                    <a:pt x="4034" y="1567"/>
                  </a:lnTo>
                  <a:cubicBezTo>
                    <a:pt x="4023" y="1592"/>
                    <a:pt x="4009" y="1620"/>
                    <a:pt x="3998" y="1645"/>
                  </a:cubicBezTo>
                  <a:cubicBezTo>
                    <a:pt x="4012" y="1641"/>
                    <a:pt x="4023" y="1638"/>
                    <a:pt x="4037" y="1631"/>
                  </a:cubicBezTo>
                  <a:cubicBezTo>
                    <a:pt x="4261" y="1260"/>
                    <a:pt x="4518" y="903"/>
                    <a:pt x="4804" y="553"/>
                  </a:cubicBezTo>
                  <a:cubicBezTo>
                    <a:pt x="4939" y="390"/>
                    <a:pt x="5156" y="190"/>
                    <a:pt x="5403" y="33"/>
                  </a:cubicBezTo>
                  <a:cubicBezTo>
                    <a:pt x="5278" y="12"/>
                    <a:pt x="5150" y="1"/>
                    <a:pt x="5021" y="1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2"/>
            <p:cNvSpPr/>
            <p:nvPr/>
          </p:nvSpPr>
          <p:spPr>
            <a:xfrm>
              <a:off x="1965080" y="3928906"/>
              <a:ext cx="381802" cy="117689"/>
            </a:xfrm>
            <a:custGeom>
              <a:avLst/>
              <a:gdLst/>
              <a:ahLst/>
              <a:cxnLst/>
              <a:rect l="l" t="t" r="r" b="b"/>
              <a:pathLst>
                <a:path w="13580" h="4186" extrusionOk="0">
                  <a:moveTo>
                    <a:pt x="13580" y="0"/>
                  </a:moveTo>
                  <a:lnTo>
                    <a:pt x="13580" y="0"/>
                  </a:lnTo>
                  <a:cubicBezTo>
                    <a:pt x="13333" y="111"/>
                    <a:pt x="13091" y="224"/>
                    <a:pt x="12845" y="342"/>
                  </a:cubicBezTo>
                  <a:cubicBezTo>
                    <a:pt x="12898" y="613"/>
                    <a:pt x="12895" y="1031"/>
                    <a:pt x="12869" y="1434"/>
                  </a:cubicBezTo>
                  <a:cubicBezTo>
                    <a:pt x="13109" y="955"/>
                    <a:pt x="13344" y="478"/>
                    <a:pt x="13580" y="0"/>
                  </a:cubicBezTo>
                  <a:close/>
                  <a:moveTo>
                    <a:pt x="1078" y="1080"/>
                  </a:moveTo>
                  <a:lnTo>
                    <a:pt x="1078" y="1080"/>
                  </a:lnTo>
                  <a:cubicBezTo>
                    <a:pt x="579" y="1954"/>
                    <a:pt x="236" y="2892"/>
                    <a:pt x="29" y="3922"/>
                  </a:cubicBezTo>
                  <a:cubicBezTo>
                    <a:pt x="1" y="4051"/>
                    <a:pt x="29" y="4136"/>
                    <a:pt x="97" y="4186"/>
                  </a:cubicBezTo>
                  <a:cubicBezTo>
                    <a:pt x="101" y="4147"/>
                    <a:pt x="108" y="4108"/>
                    <a:pt x="115" y="4065"/>
                  </a:cubicBezTo>
                  <a:cubicBezTo>
                    <a:pt x="347" y="3030"/>
                    <a:pt x="668" y="2036"/>
                    <a:pt x="1078" y="1080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2"/>
            <p:cNvSpPr/>
            <p:nvPr/>
          </p:nvSpPr>
          <p:spPr>
            <a:xfrm>
              <a:off x="1967779" y="3881674"/>
              <a:ext cx="529574" cy="166722"/>
            </a:xfrm>
            <a:custGeom>
              <a:avLst/>
              <a:gdLst/>
              <a:ahLst/>
              <a:cxnLst/>
              <a:rect l="l" t="t" r="r" b="b"/>
              <a:pathLst>
                <a:path w="18836" h="5930" extrusionOk="0">
                  <a:moveTo>
                    <a:pt x="8655" y="0"/>
                  </a:moveTo>
                  <a:cubicBezTo>
                    <a:pt x="8352" y="0"/>
                    <a:pt x="8002" y="79"/>
                    <a:pt x="7846" y="165"/>
                  </a:cubicBezTo>
                  <a:cubicBezTo>
                    <a:pt x="5974" y="1192"/>
                    <a:pt x="4159" y="2307"/>
                    <a:pt x="2397" y="3509"/>
                  </a:cubicBezTo>
                  <a:cubicBezTo>
                    <a:pt x="2697" y="2750"/>
                    <a:pt x="3114" y="2062"/>
                    <a:pt x="3664" y="1399"/>
                  </a:cubicBezTo>
                  <a:cubicBezTo>
                    <a:pt x="3998" y="988"/>
                    <a:pt x="3677" y="774"/>
                    <a:pt x="3292" y="714"/>
                  </a:cubicBezTo>
                  <a:cubicBezTo>
                    <a:pt x="3257" y="706"/>
                    <a:pt x="3221" y="703"/>
                    <a:pt x="3185" y="703"/>
                  </a:cubicBezTo>
                  <a:cubicBezTo>
                    <a:pt x="2953" y="703"/>
                    <a:pt x="2697" y="810"/>
                    <a:pt x="2469" y="956"/>
                  </a:cubicBezTo>
                  <a:cubicBezTo>
                    <a:pt x="2629" y="984"/>
                    <a:pt x="2779" y="1031"/>
                    <a:pt x="2904" y="1103"/>
                  </a:cubicBezTo>
                  <a:cubicBezTo>
                    <a:pt x="3285" y="1305"/>
                    <a:pt x="3317" y="1630"/>
                    <a:pt x="2893" y="1815"/>
                  </a:cubicBezTo>
                  <a:cubicBezTo>
                    <a:pt x="2301" y="2076"/>
                    <a:pt x="1706" y="2322"/>
                    <a:pt x="1103" y="2554"/>
                  </a:cubicBezTo>
                  <a:cubicBezTo>
                    <a:pt x="1060" y="2622"/>
                    <a:pt x="1021" y="2693"/>
                    <a:pt x="982" y="2760"/>
                  </a:cubicBezTo>
                  <a:cubicBezTo>
                    <a:pt x="572" y="3716"/>
                    <a:pt x="251" y="4710"/>
                    <a:pt x="19" y="5745"/>
                  </a:cubicBezTo>
                  <a:cubicBezTo>
                    <a:pt x="12" y="5788"/>
                    <a:pt x="5" y="5827"/>
                    <a:pt x="1" y="5866"/>
                  </a:cubicBezTo>
                  <a:cubicBezTo>
                    <a:pt x="58" y="5913"/>
                    <a:pt x="144" y="5930"/>
                    <a:pt x="247" y="5930"/>
                  </a:cubicBezTo>
                  <a:cubicBezTo>
                    <a:pt x="675" y="5930"/>
                    <a:pt x="1385" y="5609"/>
                    <a:pt x="1492" y="5531"/>
                  </a:cubicBezTo>
                  <a:cubicBezTo>
                    <a:pt x="2971" y="4443"/>
                    <a:pt x="4490" y="3423"/>
                    <a:pt x="6056" y="2472"/>
                  </a:cubicBezTo>
                  <a:lnTo>
                    <a:pt x="6056" y="2472"/>
                  </a:lnTo>
                  <a:cubicBezTo>
                    <a:pt x="5739" y="3160"/>
                    <a:pt x="5525" y="3897"/>
                    <a:pt x="5414" y="4693"/>
                  </a:cubicBezTo>
                  <a:cubicBezTo>
                    <a:pt x="5379" y="4942"/>
                    <a:pt x="5546" y="5021"/>
                    <a:pt x="5774" y="5021"/>
                  </a:cubicBezTo>
                  <a:cubicBezTo>
                    <a:pt x="6127" y="5021"/>
                    <a:pt x="6616" y="4835"/>
                    <a:pt x="6712" y="4786"/>
                  </a:cubicBezTo>
                  <a:cubicBezTo>
                    <a:pt x="8185" y="4040"/>
                    <a:pt x="9654" y="3298"/>
                    <a:pt x="11126" y="2554"/>
                  </a:cubicBezTo>
                  <a:cubicBezTo>
                    <a:pt x="11294" y="2468"/>
                    <a:pt x="12538" y="1737"/>
                    <a:pt x="12610" y="1737"/>
                  </a:cubicBezTo>
                  <a:cubicBezTo>
                    <a:pt x="12678" y="1776"/>
                    <a:pt x="12720" y="1880"/>
                    <a:pt x="12749" y="2022"/>
                  </a:cubicBezTo>
                  <a:cubicBezTo>
                    <a:pt x="12995" y="1904"/>
                    <a:pt x="13237" y="1791"/>
                    <a:pt x="13484" y="1680"/>
                  </a:cubicBezTo>
                  <a:lnTo>
                    <a:pt x="13484" y="1680"/>
                  </a:lnTo>
                  <a:cubicBezTo>
                    <a:pt x="13248" y="2158"/>
                    <a:pt x="13013" y="2635"/>
                    <a:pt x="12773" y="3114"/>
                  </a:cubicBezTo>
                  <a:cubicBezTo>
                    <a:pt x="12745" y="3606"/>
                    <a:pt x="12688" y="4076"/>
                    <a:pt x="12674" y="4240"/>
                  </a:cubicBezTo>
                  <a:cubicBezTo>
                    <a:pt x="12649" y="4490"/>
                    <a:pt x="12831" y="4572"/>
                    <a:pt x="13066" y="4572"/>
                  </a:cubicBezTo>
                  <a:cubicBezTo>
                    <a:pt x="13408" y="4572"/>
                    <a:pt x="13865" y="4401"/>
                    <a:pt x="13976" y="4330"/>
                  </a:cubicBezTo>
                  <a:cubicBezTo>
                    <a:pt x="15498" y="3377"/>
                    <a:pt x="17070" y="2536"/>
                    <a:pt x="18707" y="1812"/>
                  </a:cubicBezTo>
                  <a:cubicBezTo>
                    <a:pt x="18772" y="1391"/>
                    <a:pt x="18811" y="974"/>
                    <a:pt x="18836" y="543"/>
                  </a:cubicBezTo>
                  <a:lnTo>
                    <a:pt x="18836" y="543"/>
                  </a:lnTo>
                  <a:cubicBezTo>
                    <a:pt x="17463" y="1138"/>
                    <a:pt x="16125" y="1801"/>
                    <a:pt x="14827" y="2539"/>
                  </a:cubicBezTo>
                  <a:cubicBezTo>
                    <a:pt x="14885" y="1423"/>
                    <a:pt x="14767" y="268"/>
                    <a:pt x="13722" y="268"/>
                  </a:cubicBezTo>
                  <a:cubicBezTo>
                    <a:pt x="13519" y="268"/>
                    <a:pt x="13283" y="311"/>
                    <a:pt x="13009" y="403"/>
                  </a:cubicBezTo>
                  <a:cubicBezTo>
                    <a:pt x="11198" y="1020"/>
                    <a:pt x="9414" y="2065"/>
                    <a:pt x="7678" y="3025"/>
                  </a:cubicBezTo>
                  <a:cubicBezTo>
                    <a:pt x="7928" y="2129"/>
                    <a:pt x="8363" y="1356"/>
                    <a:pt x="9001" y="610"/>
                  </a:cubicBezTo>
                  <a:cubicBezTo>
                    <a:pt x="9401" y="147"/>
                    <a:pt x="9072" y="0"/>
                    <a:pt x="8655" y="0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2"/>
            <p:cNvSpPr/>
            <p:nvPr/>
          </p:nvSpPr>
          <p:spPr>
            <a:xfrm>
              <a:off x="1998789" y="3908551"/>
              <a:ext cx="62247" cy="44928"/>
            </a:xfrm>
            <a:custGeom>
              <a:avLst/>
              <a:gdLst/>
              <a:ahLst/>
              <a:cxnLst/>
              <a:rect l="l" t="t" r="r" b="b"/>
              <a:pathLst>
                <a:path w="2214" h="1598" extrusionOk="0">
                  <a:moveTo>
                    <a:pt x="1366" y="0"/>
                  </a:moveTo>
                  <a:cubicBezTo>
                    <a:pt x="1119" y="157"/>
                    <a:pt x="902" y="357"/>
                    <a:pt x="767" y="520"/>
                  </a:cubicBezTo>
                  <a:cubicBezTo>
                    <a:pt x="481" y="870"/>
                    <a:pt x="224" y="1227"/>
                    <a:pt x="0" y="1598"/>
                  </a:cubicBezTo>
                  <a:cubicBezTo>
                    <a:pt x="603" y="1366"/>
                    <a:pt x="1198" y="1120"/>
                    <a:pt x="1790" y="859"/>
                  </a:cubicBezTo>
                  <a:cubicBezTo>
                    <a:pt x="2214" y="674"/>
                    <a:pt x="2182" y="349"/>
                    <a:pt x="1801" y="147"/>
                  </a:cubicBezTo>
                  <a:cubicBezTo>
                    <a:pt x="1676" y="75"/>
                    <a:pt x="1526" y="28"/>
                    <a:pt x="1366" y="0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2"/>
            <p:cNvSpPr/>
            <p:nvPr/>
          </p:nvSpPr>
          <p:spPr>
            <a:xfrm>
              <a:off x="2486262" y="3887494"/>
              <a:ext cx="316153" cy="104785"/>
            </a:xfrm>
            <a:custGeom>
              <a:avLst/>
              <a:gdLst/>
              <a:ahLst/>
              <a:cxnLst/>
              <a:rect l="l" t="t" r="r" b="b"/>
              <a:pathLst>
                <a:path w="11245" h="3727" extrusionOk="0">
                  <a:moveTo>
                    <a:pt x="9404" y="0"/>
                  </a:moveTo>
                  <a:cubicBezTo>
                    <a:pt x="9536" y="172"/>
                    <a:pt x="9586" y="382"/>
                    <a:pt x="9483" y="624"/>
                  </a:cubicBezTo>
                  <a:cubicBezTo>
                    <a:pt x="9436" y="738"/>
                    <a:pt x="9386" y="853"/>
                    <a:pt x="9340" y="963"/>
                  </a:cubicBezTo>
                  <a:cubicBezTo>
                    <a:pt x="9604" y="878"/>
                    <a:pt x="9875" y="802"/>
                    <a:pt x="10150" y="738"/>
                  </a:cubicBezTo>
                  <a:cubicBezTo>
                    <a:pt x="10150" y="417"/>
                    <a:pt x="9793" y="143"/>
                    <a:pt x="9404" y="0"/>
                  </a:cubicBezTo>
                  <a:close/>
                  <a:moveTo>
                    <a:pt x="5364" y="688"/>
                  </a:moveTo>
                  <a:lnTo>
                    <a:pt x="5364" y="688"/>
                  </a:lnTo>
                  <a:cubicBezTo>
                    <a:pt x="4633" y="892"/>
                    <a:pt x="3906" y="1113"/>
                    <a:pt x="3185" y="1355"/>
                  </a:cubicBezTo>
                  <a:cubicBezTo>
                    <a:pt x="3111" y="1480"/>
                    <a:pt x="3043" y="1608"/>
                    <a:pt x="2971" y="1733"/>
                  </a:cubicBezTo>
                  <a:cubicBezTo>
                    <a:pt x="3766" y="1376"/>
                    <a:pt x="4562" y="1031"/>
                    <a:pt x="5364" y="688"/>
                  </a:cubicBezTo>
                  <a:close/>
                  <a:moveTo>
                    <a:pt x="511" y="1786"/>
                  </a:moveTo>
                  <a:cubicBezTo>
                    <a:pt x="412" y="1837"/>
                    <a:pt x="312" y="1883"/>
                    <a:pt x="211" y="1933"/>
                  </a:cubicBezTo>
                  <a:cubicBezTo>
                    <a:pt x="162" y="2219"/>
                    <a:pt x="98" y="2500"/>
                    <a:pt x="22" y="2785"/>
                  </a:cubicBezTo>
                  <a:cubicBezTo>
                    <a:pt x="12" y="2828"/>
                    <a:pt x="5" y="2871"/>
                    <a:pt x="1" y="2910"/>
                  </a:cubicBezTo>
                  <a:cubicBezTo>
                    <a:pt x="162" y="2528"/>
                    <a:pt x="333" y="2158"/>
                    <a:pt x="511" y="1786"/>
                  </a:cubicBezTo>
                  <a:close/>
                  <a:moveTo>
                    <a:pt x="11233" y="2397"/>
                  </a:moveTo>
                  <a:lnTo>
                    <a:pt x="11233" y="2397"/>
                  </a:lnTo>
                  <a:cubicBezTo>
                    <a:pt x="10103" y="2543"/>
                    <a:pt x="9034" y="2984"/>
                    <a:pt x="8085" y="3720"/>
                  </a:cubicBezTo>
                  <a:cubicBezTo>
                    <a:pt x="8082" y="3722"/>
                    <a:pt x="8080" y="3724"/>
                    <a:pt x="8078" y="3725"/>
                  </a:cubicBezTo>
                  <a:lnTo>
                    <a:pt x="8078" y="3725"/>
                  </a:lnTo>
                  <a:cubicBezTo>
                    <a:pt x="8929" y="3476"/>
                    <a:pt x="9779" y="3227"/>
                    <a:pt x="10634" y="2978"/>
                  </a:cubicBezTo>
                  <a:cubicBezTo>
                    <a:pt x="11076" y="2846"/>
                    <a:pt x="11244" y="2628"/>
                    <a:pt x="11233" y="2397"/>
                  </a:cubicBezTo>
                  <a:close/>
                  <a:moveTo>
                    <a:pt x="8078" y="3725"/>
                  </a:moveTo>
                  <a:cubicBezTo>
                    <a:pt x="8077" y="3726"/>
                    <a:pt x="8076" y="3726"/>
                    <a:pt x="8074" y="3726"/>
                  </a:cubicBezTo>
                  <a:cubicBezTo>
                    <a:pt x="8076" y="3726"/>
                    <a:pt x="8077" y="3726"/>
                    <a:pt x="8078" y="3725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2"/>
            <p:cNvSpPr/>
            <p:nvPr/>
          </p:nvSpPr>
          <p:spPr>
            <a:xfrm>
              <a:off x="2484266" y="3875376"/>
              <a:ext cx="317840" cy="121119"/>
            </a:xfrm>
            <a:custGeom>
              <a:avLst/>
              <a:gdLst/>
              <a:ahLst/>
              <a:cxnLst/>
              <a:rect l="l" t="t" r="r" b="b"/>
              <a:pathLst>
                <a:path w="11305" h="4308" extrusionOk="0">
                  <a:moveTo>
                    <a:pt x="1556" y="0"/>
                  </a:moveTo>
                  <a:cubicBezTo>
                    <a:pt x="1018" y="0"/>
                    <a:pt x="496" y="242"/>
                    <a:pt x="468" y="752"/>
                  </a:cubicBezTo>
                  <a:cubicBezTo>
                    <a:pt x="468" y="756"/>
                    <a:pt x="468" y="763"/>
                    <a:pt x="465" y="767"/>
                  </a:cubicBezTo>
                  <a:cubicBezTo>
                    <a:pt x="707" y="660"/>
                    <a:pt x="953" y="560"/>
                    <a:pt x="1196" y="456"/>
                  </a:cubicBezTo>
                  <a:cubicBezTo>
                    <a:pt x="1438" y="356"/>
                    <a:pt x="1623" y="313"/>
                    <a:pt x="1762" y="313"/>
                  </a:cubicBezTo>
                  <a:cubicBezTo>
                    <a:pt x="2447" y="313"/>
                    <a:pt x="1969" y="1348"/>
                    <a:pt x="1163" y="1679"/>
                  </a:cubicBezTo>
                  <a:cubicBezTo>
                    <a:pt x="885" y="1794"/>
                    <a:pt x="611" y="1914"/>
                    <a:pt x="336" y="2036"/>
                  </a:cubicBezTo>
                  <a:cubicBezTo>
                    <a:pt x="318" y="2143"/>
                    <a:pt x="300" y="2253"/>
                    <a:pt x="282" y="2364"/>
                  </a:cubicBezTo>
                  <a:cubicBezTo>
                    <a:pt x="383" y="2314"/>
                    <a:pt x="483" y="2268"/>
                    <a:pt x="582" y="2217"/>
                  </a:cubicBezTo>
                  <a:lnTo>
                    <a:pt x="582" y="2217"/>
                  </a:lnTo>
                  <a:cubicBezTo>
                    <a:pt x="404" y="2589"/>
                    <a:pt x="233" y="2959"/>
                    <a:pt x="72" y="3341"/>
                  </a:cubicBezTo>
                  <a:cubicBezTo>
                    <a:pt x="1" y="3950"/>
                    <a:pt x="646" y="4307"/>
                    <a:pt x="1245" y="4307"/>
                  </a:cubicBezTo>
                  <a:cubicBezTo>
                    <a:pt x="1413" y="4307"/>
                    <a:pt x="1577" y="4279"/>
                    <a:pt x="1719" y="4218"/>
                  </a:cubicBezTo>
                  <a:cubicBezTo>
                    <a:pt x="3363" y="3540"/>
                    <a:pt x="5032" y="2970"/>
                    <a:pt x="6737" y="2517"/>
                  </a:cubicBezTo>
                  <a:lnTo>
                    <a:pt x="6737" y="2517"/>
                  </a:lnTo>
                  <a:cubicBezTo>
                    <a:pt x="6630" y="2727"/>
                    <a:pt x="6533" y="2949"/>
                    <a:pt x="6444" y="3177"/>
                  </a:cubicBezTo>
                  <a:cubicBezTo>
                    <a:pt x="6156" y="3919"/>
                    <a:pt x="6997" y="4233"/>
                    <a:pt x="7653" y="4233"/>
                  </a:cubicBezTo>
                  <a:cubicBezTo>
                    <a:pt x="7810" y="4233"/>
                    <a:pt x="7953" y="4215"/>
                    <a:pt x="8070" y="4182"/>
                  </a:cubicBezTo>
                  <a:cubicBezTo>
                    <a:pt x="8095" y="4175"/>
                    <a:pt x="8121" y="4169"/>
                    <a:pt x="8145" y="4157"/>
                  </a:cubicBezTo>
                  <a:cubicBezTo>
                    <a:pt x="8149" y="4157"/>
                    <a:pt x="8152" y="4154"/>
                    <a:pt x="8156" y="4151"/>
                  </a:cubicBezTo>
                  <a:cubicBezTo>
                    <a:pt x="9105" y="3415"/>
                    <a:pt x="10174" y="2974"/>
                    <a:pt x="11304" y="2828"/>
                  </a:cubicBezTo>
                  <a:cubicBezTo>
                    <a:pt x="11283" y="2389"/>
                    <a:pt x="10616" y="1908"/>
                    <a:pt x="9964" y="1908"/>
                  </a:cubicBezTo>
                  <a:cubicBezTo>
                    <a:pt x="9871" y="1908"/>
                    <a:pt x="9782" y="1914"/>
                    <a:pt x="9693" y="1936"/>
                  </a:cubicBezTo>
                  <a:cubicBezTo>
                    <a:pt x="9793" y="1822"/>
                    <a:pt x="9900" y="1708"/>
                    <a:pt x="10010" y="1597"/>
                  </a:cubicBezTo>
                  <a:cubicBezTo>
                    <a:pt x="10160" y="1451"/>
                    <a:pt x="10221" y="1305"/>
                    <a:pt x="10221" y="1169"/>
                  </a:cubicBezTo>
                  <a:lnTo>
                    <a:pt x="10221" y="1169"/>
                  </a:lnTo>
                  <a:cubicBezTo>
                    <a:pt x="9946" y="1233"/>
                    <a:pt x="9675" y="1309"/>
                    <a:pt x="9411" y="1394"/>
                  </a:cubicBezTo>
                  <a:cubicBezTo>
                    <a:pt x="9457" y="1284"/>
                    <a:pt x="9507" y="1169"/>
                    <a:pt x="9554" y="1055"/>
                  </a:cubicBezTo>
                  <a:cubicBezTo>
                    <a:pt x="9657" y="813"/>
                    <a:pt x="9607" y="603"/>
                    <a:pt x="9475" y="431"/>
                  </a:cubicBezTo>
                  <a:cubicBezTo>
                    <a:pt x="9293" y="367"/>
                    <a:pt x="9105" y="328"/>
                    <a:pt x="8940" y="328"/>
                  </a:cubicBezTo>
                  <a:cubicBezTo>
                    <a:pt x="8887" y="328"/>
                    <a:pt x="8833" y="331"/>
                    <a:pt x="8787" y="342"/>
                  </a:cubicBezTo>
                  <a:cubicBezTo>
                    <a:pt x="7657" y="556"/>
                    <a:pt x="6541" y="816"/>
                    <a:pt x="5435" y="1119"/>
                  </a:cubicBezTo>
                  <a:cubicBezTo>
                    <a:pt x="4633" y="1462"/>
                    <a:pt x="3837" y="1807"/>
                    <a:pt x="3042" y="2164"/>
                  </a:cubicBezTo>
                  <a:cubicBezTo>
                    <a:pt x="3114" y="2039"/>
                    <a:pt x="3182" y="1911"/>
                    <a:pt x="3256" y="1786"/>
                  </a:cubicBezTo>
                  <a:lnTo>
                    <a:pt x="3256" y="1786"/>
                  </a:lnTo>
                  <a:cubicBezTo>
                    <a:pt x="3050" y="1854"/>
                    <a:pt x="2843" y="1926"/>
                    <a:pt x="2636" y="2000"/>
                  </a:cubicBezTo>
                  <a:cubicBezTo>
                    <a:pt x="2690" y="1629"/>
                    <a:pt x="2729" y="1259"/>
                    <a:pt x="2751" y="877"/>
                  </a:cubicBezTo>
                  <a:cubicBezTo>
                    <a:pt x="2782" y="306"/>
                    <a:pt x="2158" y="0"/>
                    <a:pt x="1556" y="0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2"/>
            <p:cNvSpPr/>
            <p:nvPr/>
          </p:nvSpPr>
          <p:spPr>
            <a:xfrm>
              <a:off x="2493712" y="3884176"/>
              <a:ext cx="59351" cy="48442"/>
            </a:xfrm>
            <a:custGeom>
              <a:avLst/>
              <a:gdLst/>
              <a:ahLst/>
              <a:cxnLst/>
              <a:rect l="l" t="t" r="r" b="b"/>
              <a:pathLst>
                <a:path w="2111" h="1723" extrusionOk="0">
                  <a:moveTo>
                    <a:pt x="1426" y="0"/>
                  </a:moveTo>
                  <a:cubicBezTo>
                    <a:pt x="1287" y="0"/>
                    <a:pt x="1102" y="43"/>
                    <a:pt x="860" y="143"/>
                  </a:cubicBezTo>
                  <a:cubicBezTo>
                    <a:pt x="617" y="247"/>
                    <a:pt x="371" y="347"/>
                    <a:pt x="129" y="454"/>
                  </a:cubicBezTo>
                  <a:cubicBezTo>
                    <a:pt x="104" y="885"/>
                    <a:pt x="65" y="1302"/>
                    <a:pt x="0" y="1723"/>
                  </a:cubicBezTo>
                  <a:cubicBezTo>
                    <a:pt x="275" y="1601"/>
                    <a:pt x="549" y="1481"/>
                    <a:pt x="827" y="1366"/>
                  </a:cubicBezTo>
                  <a:cubicBezTo>
                    <a:pt x="1633" y="1035"/>
                    <a:pt x="2111" y="0"/>
                    <a:pt x="1426" y="0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AFB8"/>
            </a:gs>
            <a:gs pos="100000">
              <a:srgbClr val="616D73"/>
            </a:gs>
          </a:gsLst>
          <a:lin ang="5400012" scaled="0"/>
        </a:gra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720000" y="540000"/>
            <a:ext cx="770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E22D59"/>
                </a:solidFill>
                <a:latin typeface="Itim"/>
                <a:ea typeface="Itim"/>
                <a:cs typeface="Itim"/>
                <a:sym typeface="Itim"/>
              </a:rPr>
              <a:t>Adam Vinicius</a:t>
            </a:r>
            <a:endParaRPr sz="3000" b="1">
              <a:solidFill>
                <a:srgbClr val="E22D59"/>
              </a:solidFill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720000" y="1246924"/>
            <a:ext cx="7704000" cy="3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Carreira: </a:t>
            </a:r>
            <a:br>
              <a:rPr lang="pt-BR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br>
              <a:rPr lang="pt-BR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endParaRPr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30200" algn="l" rtl="0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</a:pPr>
            <a:r>
              <a:rPr lang="pt-BR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Engenheiro de Testes de Software</a:t>
            </a:r>
            <a:br>
              <a:rPr lang="pt-BR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endParaRPr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30200" algn="l" rtl="0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</a:pPr>
            <a:r>
              <a:rPr lang="pt-BR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Instrutor de automação teste e desenvolvimento</a:t>
            </a:r>
            <a:br>
              <a:rPr lang="pt-BR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endParaRPr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30200" algn="l" rtl="0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</a:pPr>
            <a:r>
              <a:rPr lang="pt-BR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QA desde 2013</a:t>
            </a:r>
            <a:endParaRPr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85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sz="12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0954" y="1515779"/>
            <a:ext cx="1384250" cy="1849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" name="Google Shape;71;p14"/>
          <p:cNvGrpSpPr/>
          <p:nvPr/>
        </p:nvGrpSpPr>
        <p:grpSpPr>
          <a:xfrm>
            <a:off x="617716" y="996675"/>
            <a:ext cx="3554449" cy="176025"/>
            <a:chOff x="4345425" y="2175475"/>
            <a:chExt cx="800750" cy="176025"/>
          </a:xfrm>
        </p:grpSpPr>
        <p:sp>
          <p:nvSpPr>
            <p:cNvPr id="72" name="Google Shape;72;p14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4" name="Google Shape;74;p14"/>
          <p:cNvPicPr preferRelativeResize="0"/>
          <p:nvPr/>
        </p:nvPicPr>
        <p:blipFill rotWithShape="1">
          <a:blip r:embed="rId4">
            <a:alphaModFix/>
          </a:blip>
          <a:srcRect l="7756" t="9070" r="4792" b="26003"/>
          <a:stretch/>
        </p:blipFill>
        <p:spPr>
          <a:xfrm>
            <a:off x="7701497" y="4039792"/>
            <a:ext cx="1442499" cy="107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AFB8"/>
            </a:gs>
            <a:gs pos="100000">
              <a:srgbClr val="616D73"/>
            </a:gs>
          </a:gsLst>
          <a:lin ang="5400012" scaled="0"/>
        </a:gra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5"/>
          <p:cNvGrpSpPr/>
          <p:nvPr/>
        </p:nvGrpSpPr>
        <p:grpSpPr>
          <a:xfrm>
            <a:off x="388966" y="844275"/>
            <a:ext cx="4980745" cy="176025"/>
            <a:chOff x="4345425" y="2175475"/>
            <a:chExt cx="800750" cy="176025"/>
          </a:xfrm>
        </p:grpSpPr>
        <p:sp>
          <p:nvSpPr>
            <p:cNvPr id="80" name="Google Shape;80;p1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 amt="88000"/>
          </a:blip>
          <a:srcRect l="7756" t="9070" r="4792" b="26003"/>
          <a:stretch/>
        </p:blipFill>
        <p:spPr>
          <a:xfrm>
            <a:off x="7701497" y="4039792"/>
            <a:ext cx="1442499" cy="10710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381000" y="304800"/>
            <a:ext cx="5120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E22D59"/>
                </a:solidFill>
                <a:latin typeface="Itim"/>
                <a:ea typeface="Itim"/>
                <a:cs typeface="Itim"/>
                <a:sym typeface="Itim"/>
              </a:rPr>
              <a:t>Operadores de Igualdade</a:t>
            </a:r>
            <a:endParaRPr sz="3000">
              <a:solidFill>
                <a:srgbClr val="E22D59"/>
              </a:solidFill>
              <a:latin typeface="Itim"/>
              <a:ea typeface="Itim"/>
              <a:cs typeface="Itim"/>
              <a:sym typeface="Itim"/>
            </a:endParaRPr>
          </a:p>
        </p:txBody>
      </p:sp>
      <p:graphicFrame>
        <p:nvGraphicFramePr>
          <p:cNvPr id="84" name="Google Shape;84;p15"/>
          <p:cNvGraphicFramePr/>
          <p:nvPr/>
        </p:nvGraphicFramePr>
        <p:xfrm>
          <a:off x="1080150" y="1489875"/>
          <a:ext cx="6782800" cy="2274750"/>
        </p:xfrm>
        <a:graphic>
          <a:graphicData uri="http://schemas.openxmlformats.org/drawingml/2006/table">
            <a:tbl>
              <a:tblPr bandRow="1">
                <a:noFill/>
                <a:tableStyleId>{6183CBD0-760E-46BE-AF06-9366BF23E685}</a:tableStyleId>
              </a:tblPr>
              <a:tblGrid>
                <a:gridCol w="81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1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5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Opções</a:t>
                      </a:r>
                      <a:endParaRPr sz="15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5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Descrição</a:t>
                      </a:r>
                      <a:endParaRPr sz="15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5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Exemplo</a:t>
                      </a:r>
                      <a:endParaRPr sz="15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5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==</a:t>
                      </a:r>
                      <a:endParaRPr sz="15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5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Utilizado quando desejamos verificar se uma variável é igual a outra</a:t>
                      </a:r>
                      <a:endParaRPr sz="15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5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 == b</a:t>
                      </a:r>
                      <a:endParaRPr sz="15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0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5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!=</a:t>
                      </a:r>
                      <a:endParaRPr sz="15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5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Utilizado quando desejamos verificar se uma variável é diferente da outra</a:t>
                      </a:r>
                      <a:endParaRPr sz="15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5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 != b</a:t>
                      </a:r>
                      <a:endParaRPr sz="15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AFB8"/>
            </a:gs>
            <a:gs pos="100000">
              <a:srgbClr val="616D73"/>
            </a:gs>
          </a:gsLst>
          <a:lin ang="5400012" scaled="0"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6"/>
          <p:cNvGrpSpPr/>
          <p:nvPr/>
        </p:nvGrpSpPr>
        <p:grpSpPr>
          <a:xfrm>
            <a:off x="388966" y="844275"/>
            <a:ext cx="4980745" cy="176025"/>
            <a:chOff x="4345425" y="2175475"/>
            <a:chExt cx="800750" cy="176025"/>
          </a:xfrm>
        </p:grpSpPr>
        <p:sp>
          <p:nvSpPr>
            <p:cNvPr id="90" name="Google Shape;90;p16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6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2" name="Google Shape;92;p16"/>
          <p:cNvPicPr preferRelativeResize="0"/>
          <p:nvPr/>
        </p:nvPicPr>
        <p:blipFill rotWithShape="1">
          <a:blip r:embed="rId3">
            <a:alphaModFix amt="88000"/>
          </a:blip>
          <a:srcRect l="7756" t="9070" r="4792" b="26003"/>
          <a:stretch/>
        </p:blipFill>
        <p:spPr>
          <a:xfrm>
            <a:off x="7701497" y="4039792"/>
            <a:ext cx="1442499" cy="10710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533400" y="304800"/>
            <a:ext cx="5158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E22D59"/>
                </a:solidFill>
                <a:latin typeface="Itim"/>
                <a:ea typeface="Itim"/>
                <a:cs typeface="Itim"/>
                <a:sym typeface="Itim"/>
              </a:rPr>
              <a:t>Operadores relacionais</a:t>
            </a:r>
            <a:endParaRPr/>
          </a:p>
        </p:txBody>
      </p:sp>
      <p:graphicFrame>
        <p:nvGraphicFramePr>
          <p:cNvPr id="94" name="Google Shape;94;p16"/>
          <p:cNvGraphicFramePr/>
          <p:nvPr/>
        </p:nvGraphicFramePr>
        <p:xfrm>
          <a:off x="1008800" y="1287075"/>
          <a:ext cx="7097500" cy="2164842"/>
        </p:xfrm>
        <a:graphic>
          <a:graphicData uri="http://schemas.openxmlformats.org/drawingml/2006/table">
            <a:tbl>
              <a:tblPr bandRow="1">
                <a:noFill/>
                <a:tableStyleId>{6183CBD0-760E-46BE-AF06-9366BF23E685}</a:tableStyleId>
              </a:tblPr>
              <a:tblGrid>
                <a:gridCol w="1408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5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Opções</a:t>
                      </a:r>
                      <a:endParaRPr sz="15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5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Descrição</a:t>
                      </a:r>
                      <a:endParaRPr sz="15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5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Exemplo</a:t>
                      </a:r>
                      <a:endParaRPr sz="15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5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&gt;</a:t>
                      </a:r>
                      <a:endParaRPr sz="15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5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Utilizado quando desejamos verificar se uma variável é maior que outra.</a:t>
                      </a:r>
                      <a:endParaRPr sz="15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5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 &gt; b</a:t>
                      </a:r>
                      <a:endParaRPr sz="15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&gt;=</a:t>
                      </a:r>
                      <a:endParaRPr sz="15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5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Utilizado quando desejamos verificar se uma variável é maior ou igual a outra</a:t>
                      </a:r>
                      <a:endParaRPr sz="15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5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 &gt;= b</a:t>
                      </a:r>
                      <a:endParaRPr sz="15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5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&lt;</a:t>
                      </a:r>
                      <a:endParaRPr sz="15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5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Utilizado quando desejamos verificar se uma variável é menor que outra.</a:t>
                      </a:r>
                      <a:endParaRPr sz="15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5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 &lt; b</a:t>
                      </a:r>
                      <a:endParaRPr sz="15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5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&lt;=</a:t>
                      </a:r>
                      <a:endParaRPr sz="15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5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Utilizado quando desejamos verificar se uma variável é menor ou igual a outra.</a:t>
                      </a:r>
                      <a:endParaRPr sz="15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5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 &lt;= b</a:t>
                      </a:r>
                      <a:endParaRPr sz="15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AFB8"/>
            </a:gs>
            <a:gs pos="100000">
              <a:srgbClr val="616D73"/>
            </a:gs>
          </a:gsLst>
          <a:lin ang="5400012" scaled="0"/>
        </a:gra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7"/>
          <p:cNvGrpSpPr/>
          <p:nvPr/>
        </p:nvGrpSpPr>
        <p:grpSpPr>
          <a:xfrm>
            <a:off x="389034" y="844275"/>
            <a:ext cx="3626036" cy="176025"/>
            <a:chOff x="4345425" y="2175475"/>
            <a:chExt cx="800750" cy="176025"/>
          </a:xfrm>
        </p:grpSpPr>
        <p:sp>
          <p:nvSpPr>
            <p:cNvPr id="100" name="Google Shape;100;p17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" name="Google Shape;102;p17"/>
          <p:cNvPicPr preferRelativeResize="0"/>
          <p:nvPr/>
        </p:nvPicPr>
        <p:blipFill rotWithShape="1">
          <a:blip r:embed="rId3">
            <a:alphaModFix amt="88000"/>
          </a:blip>
          <a:srcRect l="7756" t="9070" r="4792" b="26003"/>
          <a:stretch/>
        </p:blipFill>
        <p:spPr>
          <a:xfrm>
            <a:off x="7701497" y="4039792"/>
            <a:ext cx="1442499" cy="107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457200" y="304800"/>
            <a:ext cx="457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E22D59"/>
                </a:solidFill>
                <a:latin typeface="Itim"/>
                <a:ea typeface="Itim"/>
                <a:cs typeface="Itim"/>
                <a:sym typeface="Itim"/>
              </a:rPr>
              <a:t>Operadores Lógicos</a:t>
            </a:r>
            <a:endParaRPr sz="3000">
              <a:solidFill>
                <a:srgbClr val="E22D59"/>
              </a:solidFill>
              <a:latin typeface="Itim"/>
              <a:ea typeface="Itim"/>
              <a:cs typeface="Itim"/>
              <a:sym typeface="Itim"/>
            </a:endParaRPr>
          </a:p>
        </p:txBody>
      </p:sp>
      <p:graphicFrame>
        <p:nvGraphicFramePr>
          <p:cNvPr id="104" name="Google Shape;104;p17"/>
          <p:cNvGraphicFramePr/>
          <p:nvPr/>
        </p:nvGraphicFramePr>
        <p:xfrm>
          <a:off x="1133900" y="1588575"/>
          <a:ext cx="7062950" cy="1200150"/>
        </p:xfrm>
        <a:graphic>
          <a:graphicData uri="http://schemas.openxmlformats.org/drawingml/2006/table">
            <a:tbl>
              <a:tblPr bandRow="1">
                <a:noFill/>
                <a:tableStyleId>{6183CBD0-760E-46BE-AF06-9366BF23E685}</a:tableStyleId>
              </a:tblPr>
              <a:tblGrid>
                <a:gridCol w="114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5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Opções</a:t>
                      </a:r>
                      <a:endParaRPr sz="15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5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Descrição</a:t>
                      </a:r>
                      <a:endParaRPr sz="15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5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Exemplo</a:t>
                      </a:r>
                      <a:endParaRPr sz="15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5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&amp;&amp;</a:t>
                      </a:r>
                      <a:endParaRPr sz="15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5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Utilizado quando desejamos que as duas expressões sejam verdadeiras.</a:t>
                      </a:r>
                      <a:endParaRPr sz="15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5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 &gt; b &amp;&amp; a &gt; c</a:t>
                      </a:r>
                      <a:endParaRPr sz="15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5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||</a:t>
                      </a:r>
                      <a:endParaRPr sz="15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5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Utilizado quando precisamos que pelo menos uma das expressões seja verdadeira.</a:t>
                      </a:r>
                      <a:endParaRPr sz="15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5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 &gt; b || a &gt; c</a:t>
                      </a:r>
                      <a:endParaRPr sz="15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AFB8"/>
            </a:gs>
            <a:gs pos="100000">
              <a:srgbClr val="616D73"/>
            </a:gs>
          </a:gsLst>
          <a:lin ang="5400012" scaled="0"/>
        </a:gra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/>
        </p:nvSpPr>
        <p:spPr>
          <a:xfrm>
            <a:off x="533400" y="304800"/>
            <a:ext cx="2128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E22D59"/>
                </a:solidFill>
                <a:latin typeface="Itim"/>
                <a:ea typeface="Itim"/>
                <a:cs typeface="Itim"/>
                <a:sym typeface="Itim"/>
              </a:rPr>
              <a:t>Desafio 01</a:t>
            </a:r>
            <a:endParaRPr sz="3000">
              <a:solidFill>
                <a:srgbClr val="E22D59"/>
              </a:solidFill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110" name="Google Shape;110;p18"/>
          <p:cNvGrpSpPr/>
          <p:nvPr/>
        </p:nvGrpSpPr>
        <p:grpSpPr>
          <a:xfrm>
            <a:off x="388898" y="844275"/>
            <a:ext cx="1998512" cy="176025"/>
            <a:chOff x="4345425" y="2175475"/>
            <a:chExt cx="800750" cy="176025"/>
          </a:xfrm>
        </p:grpSpPr>
        <p:sp>
          <p:nvSpPr>
            <p:cNvPr id="111" name="Google Shape;111;p18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8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3" name="Google Shape;113;p18"/>
          <p:cNvPicPr preferRelativeResize="0"/>
          <p:nvPr/>
        </p:nvPicPr>
        <p:blipFill rotWithShape="1">
          <a:blip r:embed="rId3">
            <a:alphaModFix amt="88000"/>
          </a:blip>
          <a:srcRect l="7756" t="9070" r="4792" b="26003"/>
          <a:stretch/>
        </p:blipFill>
        <p:spPr>
          <a:xfrm>
            <a:off x="7701497" y="4039792"/>
            <a:ext cx="1442499" cy="107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1295400" y="1524000"/>
            <a:ext cx="70704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 dois valores distintos. </a:t>
            </a:r>
            <a:endParaRPr sz="30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Exibir o maior deles.</a:t>
            </a:r>
            <a:endParaRPr sz="30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AFB8"/>
            </a:gs>
            <a:gs pos="100000">
              <a:srgbClr val="616D73"/>
            </a:gs>
          </a:gsLst>
          <a:lin ang="5400012" scaled="0"/>
        </a:gra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/>
        </p:nvSpPr>
        <p:spPr>
          <a:xfrm>
            <a:off x="533400" y="304800"/>
            <a:ext cx="3856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E22D59"/>
                </a:solidFill>
                <a:latin typeface="Itim"/>
                <a:ea typeface="Itim"/>
                <a:cs typeface="Itim"/>
                <a:sym typeface="Itim"/>
              </a:rPr>
              <a:t>Desafio 01 - Resposta</a:t>
            </a:r>
            <a:endParaRPr>
              <a:solidFill>
                <a:srgbClr val="E22D59"/>
              </a:solidFill>
            </a:endParaRPr>
          </a:p>
        </p:txBody>
      </p:sp>
      <p:grpSp>
        <p:nvGrpSpPr>
          <p:cNvPr id="120" name="Google Shape;120;p19"/>
          <p:cNvGrpSpPr/>
          <p:nvPr/>
        </p:nvGrpSpPr>
        <p:grpSpPr>
          <a:xfrm>
            <a:off x="388970" y="844275"/>
            <a:ext cx="3917749" cy="176025"/>
            <a:chOff x="4345425" y="2175475"/>
            <a:chExt cx="800750" cy="176025"/>
          </a:xfrm>
        </p:grpSpPr>
        <p:sp>
          <p:nvSpPr>
            <p:cNvPr id="121" name="Google Shape;121;p19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9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3" name="Google Shape;123;p19"/>
          <p:cNvPicPr preferRelativeResize="0"/>
          <p:nvPr/>
        </p:nvPicPr>
        <p:blipFill rotWithShape="1">
          <a:blip r:embed="rId3">
            <a:alphaModFix amt="88000"/>
          </a:blip>
          <a:srcRect l="7756" t="9070" r="4792" b="26003"/>
          <a:stretch/>
        </p:blipFill>
        <p:spPr>
          <a:xfrm>
            <a:off x="7701497" y="4039792"/>
            <a:ext cx="1442499" cy="107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/>
          <p:nvPr/>
        </p:nvSpPr>
        <p:spPr>
          <a:xfrm>
            <a:off x="457200" y="914400"/>
            <a:ext cx="8532300" cy="15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Primeiro devemos criar as duas variáveis referente aos valores.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As duas podemos considerar sendo do tipo int.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Lembrando de adicionar um valor inicial para cada uma.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Montamos nossa condição utilizando o If e faremos a validação se o valor1 é maior que o valor2.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Caso a condição seja positiva iremos exibir o valor1, caso contrario será o valor2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1382925" y="2525400"/>
            <a:ext cx="5786700" cy="2339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Maior {</a:t>
            </a:r>
            <a:b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pt-BR" sz="1000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(String[] args) {</a:t>
            </a:r>
            <a:b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valor1 = </a:t>
            </a:r>
            <a:r>
              <a:rPr lang="pt-BR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 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valor2 = </a:t>
            </a:r>
            <a:r>
              <a:rPr lang="pt-BR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(valor1 &gt; valor2){</a:t>
            </a:r>
            <a:b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System.</a:t>
            </a:r>
            <a:r>
              <a:rPr lang="pt-BR" sz="1000" i="1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.println(valor1)</a:t>
            </a: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System.</a:t>
            </a:r>
            <a:r>
              <a:rPr lang="pt-BR" sz="1000" i="1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.println(valor2)</a:t>
            </a: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AFB8"/>
            </a:gs>
            <a:gs pos="100000">
              <a:srgbClr val="616D73"/>
            </a:gs>
          </a:gsLst>
          <a:lin ang="5400012" scaled="0"/>
        </a:gra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/>
        </p:nvSpPr>
        <p:spPr>
          <a:xfrm>
            <a:off x="609600" y="304800"/>
            <a:ext cx="2289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E22D59"/>
                </a:solidFill>
                <a:latin typeface="Itim"/>
                <a:ea typeface="Itim"/>
                <a:cs typeface="Itim"/>
                <a:sym typeface="Itim"/>
              </a:rPr>
              <a:t>Desafio 02</a:t>
            </a:r>
            <a:endParaRPr>
              <a:solidFill>
                <a:srgbClr val="E22D59"/>
              </a:solidFill>
            </a:endParaRPr>
          </a:p>
        </p:txBody>
      </p:sp>
      <p:grpSp>
        <p:nvGrpSpPr>
          <p:cNvPr id="131" name="Google Shape;131;p20"/>
          <p:cNvGrpSpPr/>
          <p:nvPr/>
        </p:nvGrpSpPr>
        <p:grpSpPr>
          <a:xfrm>
            <a:off x="389110" y="844275"/>
            <a:ext cx="2200301" cy="176025"/>
            <a:chOff x="4345425" y="2175475"/>
            <a:chExt cx="800750" cy="176025"/>
          </a:xfrm>
        </p:grpSpPr>
        <p:sp>
          <p:nvSpPr>
            <p:cNvPr id="132" name="Google Shape;132;p20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4" name="Google Shape;134;p20"/>
          <p:cNvPicPr preferRelativeResize="0"/>
          <p:nvPr/>
        </p:nvPicPr>
        <p:blipFill rotWithShape="1">
          <a:blip r:embed="rId3">
            <a:alphaModFix amt="88000"/>
          </a:blip>
          <a:srcRect l="7756" t="9070" r="4792" b="26003"/>
          <a:stretch/>
        </p:blipFill>
        <p:spPr>
          <a:xfrm>
            <a:off x="7701497" y="4039792"/>
            <a:ext cx="1442499" cy="107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/>
        </p:nvSpPr>
        <p:spPr>
          <a:xfrm>
            <a:off x="1297400" y="1473975"/>
            <a:ext cx="51282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 três valores distintos. </a:t>
            </a:r>
            <a:endParaRPr sz="21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Exibir o maior deles.</a:t>
            </a:r>
            <a:endParaRPr sz="17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AFB8"/>
            </a:gs>
            <a:gs pos="100000">
              <a:srgbClr val="616D73"/>
            </a:gs>
          </a:gsLst>
          <a:lin ang="5400012" scaled="0"/>
        </a:gra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/>
        </p:nvSpPr>
        <p:spPr>
          <a:xfrm>
            <a:off x="304800" y="304800"/>
            <a:ext cx="5850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E22D59"/>
                </a:solidFill>
                <a:latin typeface="Itim"/>
                <a:ea typeface="Itim"/>
                <a:cs typeface="Itim"/>
                <a:sym typeface="Itim"/>
              </a:rPr>
              <a:t>Desafio 02 - Resposta</a:t>
            </a:r>
            <a:endParaRPr>
              <a:solidFill>
                <a:srgbClr val="E22D59"/>
              </a:solidFill>
            </a:endParaRPr>
          </a:p>
        </p:txBody>
      </p:sp>
      <p:grpSp>
        <p:nvGrpSpPr>
          <p:cNvPr id="141" name="Google Shape;141;p21"/>
          <p:cNvGrpSpPr/>
          <p:nvPr/>
        </p:nvGrpSpPr>
        <p:grpSpPr>
          <a:xfrm>
            <a:off x="388966" y="844275"/>
            <a:ext cx="4980745" cy="176025"/>
            <a:chOff x="4345425" y="2175475"/>
            <a:chExt cx="800750" cy="176025"/>
          </a:xfrm>
        </p:grpSpPr>
        <p:sp>
          <p:nvSpPr>
            <p:cNvPr id="142" name="Google Shape;142;p2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4" name="Google Shape;144;p21"/>
          <p:cNvPicPr preferRelativeResize="0"/>
          <p:nvPr/>
        </p:nvPicPr>
        <p:blipFill rotWithShape="1">
          <a:blip r:embed="rId3">
            <a:alphaModFix amt="88000"/>
          </a:blip>
          <a:srcRect l="7756" t="9070" r="4792" b="26003"/>
          <a:stretch/>
        </p:blipFill>
        <p:spPr>
          <a:xfrm>
            <a:off x="7701497" y="4039792"/>
            <a:ext cx="1442499" cy="107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1"/>
          <p:cNvSpPr txBox="1"/>
          <p:nvPr/>
        </p:nvSpPr>
        <p:spPr>
          <a:xfrm>
            <a:off x="381000" y="990600"/>
            <a:ext cx="5115600" cy="31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Primeiro criaremos as 3 variáveis e atribuiremos valores inteiros distintos a elas.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Sendo valor1, valor2 e valor3.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Iniciamos nossa condição validando se o valor1 é maior que os dois outros valores, para realizarmos duas validações é necessário utilizar o operador logico E, sendo em Java &amp;&amp;. E adicionando a segunda condição após o uso desse operador.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Sendo positivo essa condição exibiremos o valor1 no console.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Caso nossa primeira condição seja negativa, significa que o valor1 não maior que o valor2 e nem que o valor3.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Adicionaremos um else e uma nova condição utilizando o IF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Nessa nova condição podemos simplesmente validar que se o valor2 é maior que o valor3, pois já sabemos que o valor1 não é maior que o valor2.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Caso seja positivo, iremos imprimir o valor2.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E caso seja negativo, basta finalizarmos com um else e imprimir o valor3, oq significa que o valor3 é o maior entre os 3.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5420700" y="1184125"/>
            <a:ext cx="3723300" cy="2801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MaiorDistintos {</a:t>
            </a:r>
            <a:b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pt-BR" sz="1000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(String[] args) {</a:t>
            </a:r>
            <a:b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valor1 = </a:t>
            </a:r>
            <a:r>
              <a:rPr lang="pt-BR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int 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valor2 = </a:t>
            </a:r>
            <a:r>
              <a:rPr lang="pt-BR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int 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valor3 = </a:t>
            </a:r>
            <a:r>
              <a:rPr lang="pt-BR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if 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(valor1 &gt; valor2 &amp;&amp; valor1 &gt; valor3){</a:t>
            </a:r>
            <a:b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System.</a:t>
            </a:r>
            <a:r>
              <a:rPr lang="pt-BR" sz="1000" i="1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.println(valor1)</a:t>
            </a: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else if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(valor2 &gt; valor3){</a:t>
            </a:r>
            <a:b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System.</a:t>
            </a:r>
            <a:r>
              <a:rPr lang="pt-BR" sz="1000" i="1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.println(valor2)</a:t>
            </a: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System.</a:t>
            </a:r>
            <a:r>
              <a:rPr lang="pt-BR" sz="1000" i="1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.println(valor3)</a:t>
            </a: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625</Words>
  <Application>Microsoft Office PowerPoint</Application>
  <PresentationFormat>Apresentação na tela (16:9)</PresentationFormat>
  <Paragraphs>76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Muli</vt:lpstr>
      <vt:lpstr>Arial</vt:lpstr>
      <vt:lpstr>Itim</vt:lpstr>
      <vt:lpstr>Courier New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AdamVinicius</cp:lastModifiedBy>
  <cp:revision>1</cp:revision>
  <dcterms:modified xsi:type="dcterms:W3CDTF">2021-05-25T12:32:19Z</dcterms:modified>
</cp:coreProperties>
</file>