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tim" panose="020B0604020202020204" charset="-3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5e6890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5e6890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5e68909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c5e68909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6a13273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b6a13273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6a1327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6a1327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5e68909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c5e68909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6a1327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6a1327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0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88065c6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88065c6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065c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065c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8065c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8065c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6a1327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6a1327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5e6890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5e6890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5e6890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5e6890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5e6890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5e68909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6a1327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b6a1327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6a1327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6a1327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terviewzen.com/apply/Q9jQ4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809725" y="2502700"/>
            <a:ext cx="3892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1919225" y="3347150"/>
            <a:ext cx="5511900" cy="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 b="1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13"/>
          <p:cNvCxnSpPr/>
          <p:nvPr/>
        </p:nvCxnSpPr>
        <p:spPr>
          <a:xfrm rot="10800000" flipH="1">
            <a:off x="2871150" y="2456650"/>
            <a:ext cx="3823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 flipH="1">
            <a:off x="1972950" y="3393275"/>
            <a:ext cx="5435100" cy="3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5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 - Parte 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64" name="Google Shape;164;p2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619125" y="1069200"/>
            <a:ext cx="8182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realizaremos o cálculo da média que é (P1 + 2P2)/3, e guardaremos o resultado dentro da variável média. Ficando da seguinte forma: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647950" y="2480100"/>
            <a:ext cx="3762600" cy="20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 {</a:t>
            </a:r>
            <a:b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2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p1 = 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p2 = 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 = (p1 + 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*p2)/</a:t>
            </a:r>
            <a:r>
              <a:rPr lang="pt-BR" sz="12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 - Parte 3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75" name="Google Shape;175;p2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57200" y="1152525"/>
            <a:ext cx="739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finalizar iremos validar se a média necessário para ser aprovado tem que ser maior ou igual a 5.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Nosso programa fica da seguinte forma: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505075" y="2445525"/>
            <a:ext cx="4010100" cy="24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p1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p2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media = (p1 +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*p2)/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(media &gt;=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"Aprovado!"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"Reprovado!"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88778" y="844275"/>
            <a:ext cx="1782790" cy="176025"/>
            <a:chOff x="4345425" y="2175475"/>
            <a:chExt cx="800750" cy="176025"/>
          </a:xfrm>
        </p:grpSpPr>
        <p:sp>
          <p:nvSpPr>
            <p:cNvPr id="186" name="Google Shape;186;p2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076250" y="1186200"/>
            <a:ext cx="6839100" cy="2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Através de um valor sobre tempo, onde os valores podem ser: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E22D59"/>
                </a:solidFill>
                <a:latin typeface="Muli"/>
                <a:ea typeface="Muli"/>
                <a:cs typeface="Muli"/>
                <a:sym typeface="Muli"/>
              </a:rPr>
              <a:t>Ensolarado, Chovendo, Nevando, Tempestade.</a:t>
            </a:r>
            <a:endParaRPr sz="1800" dirty="0">
              <a:solidFill>
                <a:srgbClr val="E22D59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22D59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as seguintes dependendo do valor.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Ensolarado: ir pra praia,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Chovendo: levar guarda chuva,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Nevando: fica em casa,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Tempestade: boa sorte.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96" name="Google Shape;196;p2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561900" y="1676400"/>
            <a:ext cx="80202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Criaremos nossa variável sendo do tipo String, para referenciar o tempo.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Nesse desafio iremos utilizar o switch case.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Nele verificaremos o valor, e exibiremos a mensagem esperada de cada valor.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Ficando da seguinte forma: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304800" y="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03 - Resposta - Parte 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205" name="Google Shape;205;p26"/>
          <p:cNvGrpSpPr/>
          <p:nvPr/>
        </p:nvGrpSpPr>
        <p:grpSpPr>
          <a:xfrm>
            <a:off x="388966" y="539475"/>
            <a:ext cx="4980745" cy="176025"/>
            <a:chOff x="4345425" y="2175475"/>
            <a:chExt cx="800750" cy="176025"/>
          </a:xfrm>
        </p:grpSpPr>
        <p:sp>
          <p:nvSpPr>
            <p:cNvPr id="206" name="Google Shape;206;p2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1171575" y="715500"/>
            <a:ext cx="6086700" cy="43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Tempo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3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tempo = 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"ensolarado"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(tempo){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"ensolarado"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3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"ir pra praia"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break;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"chovendo"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3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"levar guarda-chuva"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break;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"nevando"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3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"ficar em casa"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break;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case 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"tempestade"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3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"boa sorte"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break;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default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304800" y="304800"/>
            <a:ext cx="5850300" cy="6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Extra</a:t>
            </a:r>
            <a:endParaRPr dirty="0">
              <a:solidFill>
                <a:srgbClr val="E22D59"/>
              </a:solidFill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96" name="Google Shape;196;p2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1739808" y="1988223"/>
            <a:ext cx="6316256" cy="5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chemeClr val="bg1"/>
                </a:solidFill>
                <a:effectLst/>
                <a:latin typeface="Noto Sans J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https://www.interviewzen.com/apply/Q9jQ4N</a:t>
            </a:r>
            <a:endParaRPr sz="1800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5666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216" name="Google Shape;216;p2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219" name="Google Shape;219;p27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27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29" name="Google Shape;229;p27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7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49" name="Google Shape;249;p2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59" name="Google Shape;259;p27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77" name="Google Shape;277;p27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78" name="Google Shape;278;p27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2" name="Google Shape;72;p1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388846" y="844275"/>
            <a:ext cx="2249627" cy="176025"/>
            <a:chOff x="4345425" y="2175475"/>
            <a:chExt cx="800750" cy="176025"/>
          </a:xfrm>
        </p:grpSpPr>
        <p:sp>
          <p:nvSpPr>
            <p:cNvPr id="80" name="Google Shape;80;p1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643574" y="165163"/>
            <a:ext cx="8011753" cy="4638078"/>
            <a:chOff x="643574" y="165163"/>
            <a:chExt cx="8011753" cy="4638078"/>
          </a:xfrm>
        </p:grpSpPr>
        <p:sp>
          <p:nvSpPr>
            <p:cNvPr id="84" name="Google Shape;84;p15"/>
            <p:cNvSpPr/>
            <p:nvPr/>
          </p:nvSpPr>
          <p:spPr>
            <a:xfrm>
              <a:off x="7379182" y="1020304"/>
              <a:ext cx="164633" cy="285766"/>
            </a:xfrm>
            <a:custGeom>
              <a:avLst/>
              <a:gdLst/>
              <a:ahLst/>
              <a:cxnLst/>
              <a:rect l="l" t="t" r="r" b="b"/>
              <a:pathLst>
                <a:path w="2513" h="4362" extrusionOk="0">
                  <a:moveTo>
                    <a:pt x="1471" y="0"/>
                  </a:moveTo>
                  <a:cubicBezTo>
                    <a:pt x="1192" y="0"/>
                    <a:pt x="860" y="96"/>
                    <a:pt x="661" y="186"/>
                  </a:cubicBezTo>
                  <a:cubicBezTo>
                    <a:pt x="629" y="202"/>
                    <a:pt x="97" y="1186"/>
                    <a:pt x="45" y="1402"/>
                  </a:cubicBezTo>
                  <a:cubicBezTo>
                    <a:pt x="1" y="1599"/>
                    <a:pt x="380" y="2016"/>
                    <a:pt x="576" y="2016"/>
                  </a:cubicBezTo>
                  <a:cubicBezTo>
                    <a:pt x="595" y="2016"/>
                    <a:pt x="613" y="2012"/>
                    <a:pt x="629" y="2002"/>
                  </a:cubicBezTo>
                  <a:cubicBezTo>
                    <a:pt x="959" y="1776"/>
                    <a:pt x="1087" y="1349"/>
                    <a:pt x="1121" y="1349"/>
                  </a:cubicBezTo>
                  <a:cubicBezTo>
                    <a:pt x="1124" y="1349"/>
                    <a:pt x="1127" y="1355"/>
                    <a:pt x="1129" y="1366"/>
                  </a:cubicBezTo>
                  <a:cubicBezTo>
                    <a:pt x="1161" y="2002"/>
                    <a:pt x="1181" y="4118"/>
                    <a:pt x="1497" y="4334"/>
                  </a:cubicBezTo>
                  <a:cubicBezTo>
                    <a:pt x="1523" y="4353"/>
                    <a:pt x="1573" y="4361"/>
                    <a:pt x="1635" y="4361"/>
                  </a:cubicBezTo>
                  <a:cubicBezTo>
                    <a:pt x="1851" y="4361"/>
                    <a:pt x="2216" y="4268"/>
                    <a:pt x="2281" y="4202"/>
                  </a:cubicBezTo>
                  <a:cubicBezTo>
                    <a:pt x="2513" y="3966"/>
                    <a:pt x="2013" y="202"/>
                    <a:pt x="1829" y="86"/>
                  </a:cubicBezTo>
                  <a:cubicBezTo>
                    <a:pt x="1739" y="25"/>
                    <a:pt x="1612" y="0"/>
                    <a:pt x="147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84323" y="4515837"/>
              <a:ext cx="206233" cy="287403"/>
            </a:xfrm>
            <a:custGeom>
              <a:avLst/>
              <a:gdLst/>
              <a:ahLst/>
              <a:cxnLst/>
              <a:rect l="l" t="t" r="r" b="b"/>
              <a:pathLst>
                <a:path w="3148" h="4387" extrusionOk="0">
                  <a:moveTo>
                    <a:pt x="1311" y="1"/>
                  </a:moveTo>
                  <a:cubicBezTo>
                    <a:pt x="1087" y="1"/>
                    <a:pt x="839" y="56"/>
                    <a:pt x="568" y="189"/>
                  </a:cubicBezTo>
                  <a:cubicBezTo>
                    <a:pt x="148" y="405"/>
                    <a:pt x="48" y="1053"/>
                    <a:pt x="16" y="1453"/>
                  </a:cubicBezTo>
                  <a:cubicBezTo>
                    <a:pt x="1" y="1612"/>
                    <a:pt x="118" y="1739"/>
                    <a:pt x="272" y="1739"/>
                  </a:cubicBezTo>
                  <a:cubicBezTo>
                    <a:pt x="281" y="1739"/>
                    <a:pt x="291" y="1738"/>
                    <a:pt x="300" y="1737"/>
                  </a:cubicBezTo>
                  <a:cubicBezTo>
                    <a:pt x="868" y="1689"/>
                    <a:pt x="600" y="953"/>
                    <a:pt x="1216" y="953"/>
                  </a:cubicBezTo>
                  <a:cubicBezTo>
                    <a:pt x="1868" y="953"/>
                    <a:pt x="1784" y="1937"/>
                    <a:pt x="1448" y="2237"/>
                  </a:cubicBezTo>
                  <a:cubicBezTo>
                    <a:pt x="916" y="2705"/>
                    <a:pt x="484" y="2721"/>
                    <a:pt x="416" y="3105"/>
                  </a:cubicBezTo>
                  <a:cubicBezTo>
                    <a:pt x="232" y="4021"/>
                    <a:pt x="384" y="4338"/>
                    <a:pt x="600" y="4354"/>
                  </a:cubicBezTo>
                  <a:cubicBezTo>
                    <a:pt x="752" y="4354"/>
                    <a:pt x="1356" y="4387"/>
                    <a:pt x="1913" y="4387"/>
                  </a:cubicBezTo>
                  <a:cubicBezTo>
                    <a:pt x="2394" y="4387"/>
                    <a:pt x="2839" y="4362"/>
                    <a:pt x="2932" y="4270"/>
                  </a:cubicBezTo>
                  <a:cubicBezTo>
                    <a:pt x="3148" y="4037"/>
                    <a:pt x="3132" y="3389"/>
                    <a:pt x="2948" y="3305"/>
                  </a:cubicBezTo>
                  <a:cubicBezTo>
                    <a:pt x="2842" y="3259"/>
                    <a:pt x="2672" y="3241"/>
                    <a:pt x="2478" y="3241"/>
                  </a:cubicBezTo>
                  <a:cubicBezTo>
                    <a:pt x="2189" y="3241"/>
                    <a:pt x="1849" y="3281"/>
                    <a:pt x="1600" y="3321"/>
                  </a:cubicBezTo>
                  <a:cubicBezTo>
                    <a:pt x="1595" y="3322"/>
                    <a:pt x="1589" y="3323"/>
                    <a:pt x="1584" y="3323"/>
                  </a:cubicBezTo>
                  <a:cubicBezTo>
                    <a:pt x="1510" y="3323"/>
                    <a:pt x="1473" y="3218"/>
                    <a:pt x="1548" y="3169"/>
                  </a:cubicBezTo>
                  <a:cubicBezTo>
                    <a:pt x="2316" y="2689"/>
                    <a:pt x="3016" y="1553"/>
                    <a:pt x="2548" y="769"/>
                  </a:cubicBezTo>
                  <a:cubicBezTo>
                    <a:pt x="2354" y="417"/>
                    <a:pt x="1926" y="1"/>
                    <a:pt x="13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43574" y="2646522"/>
              <a:ext cx="252878" cy="297034"/>
            </a:xfrm>
            <a:custGeom>
              <a:avLst/>
              <a:gdLst/>
              <a:ahLst/>
              <a:cxnLst/>
              <a:rect l="l" t="t" r="r" b="b"/>
              <a:pathLst>
                <a:path w="3860" h="4534" extrusionOk="0">
                  <a:moveTo>
                    <a:pt x="1813" y="1318"/>
                  </a:moveTo>
                  <a:cubicBezTo>
                    <a:pt x="2260" y="1318"/>
                    <a:pt x="2438" y="2242"/>
                    <a:pt x="2136" y="2690"/>
                  </a:cubicBezTo>
                  <a:cubicBezTo>
                    <a:pt x="2028" y="2857"/>
                    <a:pt x="1911" y="2927"/>
                    <a:pt x="1798" y="2927"/>
                  </a:cubicBezTo>
                  <a:cubicBezTo>
                    <a:pt x="1371" y="2927"/>
                    <a:pt x="1008" y="1935"/>
                    <a:pt x="1416" y="1526"/>
                  </a:cubicBezTo>
                  <a:cubicBezTo>
                    <a:pt x="1564" y="1380"/>
                    <a:pt x="1697" y="1318"/>
                    <a:pt x="1813" y="1318"/>
                  </a:cubicBezTo>
                  <a:close/>
                  <a:moveTo>
                    <a:pt x="1719" y="1"/>
                  </a:moveTo>
                  <a:cubicBezTo>
                    <a:pt x="674" y="1"/>
                    <a:pt x="0" y="2211"/>
                    <a:pt x="400" y="3375"/>
                  </a:cubicBezTo>
                  <a:cubicBezTo>
                    <a:pt x="691" y="4203"/>
                    <a:pt x="1122" y="4534"/>
                    <a:pt x="1561" y="4534"/>
                  </a:cubicBezTo>
                  <a:cubicBezTo>
                    <a:pt x="2685" y="4534"/>
                    <a:pt x="3859" y="2364"/>
                    <a:pt x="2852" y="842"/>
                  </a:cubicBezTo>
                  <a:cubicBezTo>
                    <a:pt x="2451" y="242"/>
                    <a:pt x="2065" y="1"/>
                    <a:pt x="1719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21755" y="1117175"/>
              <a:ext cx="158671" cy="306336"/>
            </a:xfrm>
            <a:custGeom>
              <a:avLst/>
              <a:gdLst/>
              <a:ahLst/>
              <a:cxnLst/>
              <a:rect l="l" t="t" r="r" b="b"/>
              <a:pathLst>
                <a:path w="2422" h="4676" extrusionOk="0">
                  <a:moveTo>
                    <a:pt x="1875" y="0"/>
                  </a:moveTo>
                  <a:cubicBezTo>
                    <a:pt x="1698" y="0"/>
                    <a:pt x="1500" y="39"/>
                    <a:pt x="1437" y="124"/>
                  </a:cubicBezTo>
                  <a:cubicBezTo>
                    <a:pt x="1301" y="340"/>
                    <a:pt x="1669" y="1572"/>
                    <a:pt x="1569" y="1672"/>
                  </a:cubicBezTo>
                  <a:cubicBezTo>
                    <a:pt x="1501" y="1740"/>
                    <a:pt x="1319" y="1769"/>
                    <a:pt x="1146" y="1769"/>
                  </a:cubicBezTo>
                  <a:cubicBezTo>
                    <a:pt x="986" y="1769"/>
                    <a:pt x="833" y="1744"/>
                    <a:pt x="785" y="1704"/>
                  </a:cubicBezTo>
                  <a:cubicBezTo>
                    <a:pt x="585" y="1556"/>
                    <a:pt x="801" y="204"/>
                    <a:pt x="653" y="124"/>
                  </a:cubicBezTo>
                  <a:cubicBezTo>
                    <a:pt x="592" y="97"/>
                    <a:pt x="440" y="65"/>
                    <a:pt x="304" y="65"/>
                  </a:cubicBezTo>
                  <a:cubicBezTo>
                    <a:pt x="179" y="65"/>
                    <a:pt x="68" y="91"/>
                    <a:pt x="53" y="172"/>
                  </a:cubicBezTo>
                  <a:cubicBezTo>
                    <a:pt x="1" y="572"/>
                    <a:pt x="21" y="1324"/>
                    <a:pt x="85" y="2024"/>
                  </a:cubicBezTo>
                  <a:cubicBezTo>
                    <a:pt x="100" y="2213"/>
                    <a:pt x="251" y="2341"/>
                    <a:pt x="436" y="2341"/>
                  </a:cubicBezTo>
                  <a:cubicBezTo>
                    <a:pt x="447" y="2341"/>
                    <a:pt x="458" y="2341"/>
                    <a:pt x="469" y="2340"/>
                  </a:cubicBezTo>
                  <a:cubicBezTo>
                    <a:pt x="695" y="2303"/>
                    <a:pt x="961" y="2256"/>
                    <a:pt x="1181" y="2256"/>
                  </a:cubicBezTo>
                  <a:cubicBezTo>
                    <a:pt x="1366" y="2256"/>
                    <a:pt x="1517" y="2289"/>
                    <a:pt x="1585" y="2388"/>
                  </a:cubicBezTo>
                  <a:cubicBezTo>
                    <a:pt x="1721" y="2556"/>
                    <a:pt x="1453" y="4504"/>
                    <a:pt x="1685" y="4640"/>
                  </a:cubicBezTo>
                  <a:cubicBezTo>
                    <a:pt x="1725" y="4655"/>
                    <a:pt x="1837" y="4675"/>
                    <a:pt x="1956" y="4675"/>
                  </a:cubicBezTo>
                  <a:cubicBezTo>
                    <a:pt x="2086" y="4675"/>
                    <a:pt x="2224" y="4651"/>
                    <a:pt x="2285" y="4572"/>
                  </a:cubicBezTo>
                  <a:cubicBezTo>
                    <a:pt x="2421" y="4388"/>
                    <a:pt x="2301" y="104"/>
                    <a:pt x="2137" y="40"/>
                  </a:cubicBezTo>
                  <a:cubicBezTo>
                    <a:pt x="2080" y="14"/>
                    <a:pt x="1982" y="0"/>
                    <a:pt x="187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182786" y="630578"/>
              <a:ext cx="250978" cy="273842"/>
            </a:xfrm>
            <a:custGeom>
              <a:avLst/>
              <a:gdLst/>
              <a:ahLst/>
              <a:cxnLst/>
              <a:rect l="l" t="t" r="r" b="b"/>
              <a:pathLst>
                <a:path w="3831" h="4180" extrusionOk="0">
                  <a:moveTo>
                    <a:pt x="2013" y="2494"/>
                  </a:moveTo>
                  <a:cubicBezTo>
                    <a:pt x="2053" y="2494"/>
                    <a:pt x="2094" y="2501"/>
                    <a:pt x="2137" y="2516"/>
                  </a:cubicBezTo>
                  <a:cubicBezTo>
                    <a:pt x="2753" y="2736"/>
                    <a:pt x="2153" y="3500"/>
                    <a:pt x="1769" y="3552"/>
                  </a:cubicBezTo>
                  <a:cubicBezTo>
                    <a:pt x="1277" y="3552"/>
                    <a:pt x="1524" y="2494"/>
                    <a:pt x="2013" y="2494"/>
                  </a:cubicBezTo>
                  <a:close/>
                  <a:moveTo>
                    <a:pt x="2070" y="1"/>
                  </a:moveTo>
                  <a:cubicBezTo>
                    <a:pt x="1174" y="1"/>
                    <a:pt x="353" y="1405"/>
                    <a:pt x="253" y="2068"/>
                  </a:cubicBezTo>
                  <a:cubicBezTo>
                    <a:pt x="1" y="3626"/>
                    <a:pt x="637" y="4180"/>
                    <a:pt x="1370" y="4180"/>
                  </a:cubicBezTo>
                  <a:cubicBezTo>
                    <a:pt x="2487" y="4180"/>
                    <a:pt x="3830" y="2894"/>
                    <a:pt x="2601" y="1916"/>
                  </a:cubicBezTo>
                  <a:cubicBezTo>
                    <a:pt x="2441" y="1792"/>
                    <a:pt x="2271" y="1741"/>
                    <a:pt x="2104" y="1741"/>
                  </a:cubicBezTo>
                  <a:cubicBezTo>
                    <a:pt x="1647" y="1741"/>
                    <a:pt x="1222" y="2133"/>
                    <a:pt x="1137" y="2500"/>
                  </a:cubicBezTo>
                  <a:cubicBezTo>
                    <a:pt x="737" y="1436"/>
                    <a:pt x="2969" y="384"/>
                    <a:pt x="2501" y="116"/>
                  </a:cubicBezTo>
                  <a:cubicBezTo>
                    <a:pt x="2357" y="36"/>
                    <a:pt x="2213" y="1"/>
                    <a:pt x="2070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475639" y="4039801"/>
              <a:ext cx="176949" cy="268929"/>
            </a:xfrm>
            <a:custGeom>
              <a:avLst/>
              <a:gdLst/>
              <a:ahLst/>
              <a:cxnLst/>
              <a:rect l="l" t="t" r="r" b="b"/>
              <a:pathLst>
                <a:path w="2701" h="4105" extrusionOk="0">
                  <a:moveTo>
                    <a:pt x="2273" y="1"/>
                  </a:moveTo>
                  <a:cubicBezTo>
                    <a:pt x="1723" y="1"/>
                    <a:pt x="809" y="79"/>
                    <a:pt x="217" y="107"/>
                  </a:cubicBezTo>
                  <a:cubicBezTo>
                    <a:pt x="81" y="107"/>
                    <a:pt x="1" y="239"/>
                    <a:pt x="33" y="359"/>
                  </a:cubicBezTo>
                  <a:cubicBezTo>
                    <a:pt x="146" y="674"/>
                    <a:pt x="349" y="757"/>
                    <a:pt x="578" y="757"/>
                  </a:cubicBezTo>
                  <a:cubicBezTo>
                    <a:pt x="830" y="757"/>
                    <a:pt x="1113" y="656"/>
                    <a:pt x="1340" y="656"/>
                  </a:cubicBezTo>
                  <a:cubicBezTo>
                    <a:pt x="1482" y="656"/>
                    <a:pt x="1603" y="696"/>
                    <a:pt x="1681" y="823"/>
                  </a:cubicBezTo>
                  <a:cubicBezTo>
                    <a:pt x="1965" y="1291"/>
                    <a:pt x="1381" y="3059"/>
                    <a:pt x="1333" y="3875"/>
                  </a:cubicBezTo>
                  <a:cubicBezTo>
                    <a:pt x="1333" y="3991"/>
                    <a:pt x="1417" y="4075"/>
                    <a:pt x="1517" y="4091"/>
                  </a:cubicBezTo>
                  <a:cubicBezTo>
                    <a:pt x="1644" y="4099"/>
                    <a:pt x="1756" y="4104"/>
                    <a:pt x="1854" y="4104"/>
                  </a:cubicBezTo>
                  <a:cubicBezTo>
                    <a:pt x="2176" y="4104"/>
                    <a:pt x="2348" y="4042"/>
                    <a:pt x="2449" y="3775"/>
                  </a:cubicBezTo>
                  <a:cubicBezTo>
                    <a:pt x="2649" y="3223"/>
                    <a:pt x="2601" y="1423"/>
                    <a:pt x="2681" y="207"/>
                  </a:cubicBezTo>
                  <a:cubicBezTo>
                    <a:pt x="2701" y="107"/>
                    <a:pt x="2617" y="7"/>
                    <a:pt x="2501" y="7"/>
                  </a:cubicBezTo>
                  <a:cubicBezTo>
                    <a:pt x="2436" y="3"/>
                    <a:pt x="2359" y="1"/>
                    <a:pt x="2273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210349" y="165163"/>
              <a:ext cx="195358" cy="344858"/>
            </a:xfrm>
            <a:custGeom>
              <a:avLst/>
              <a:gdLst/>
              <a:ahLst/>
              <a:cxnLst/>
              <a:rect l="l" t="t" r="r" b="b"/>
              <a:pathLst>
                <a:path w="2982" h="5264" extrusionOk="0">
                  <a:moveTo>
                    <a:pt x="1435" y="834"/>
                  </a:moveTo>
                  <a:cubicBezTo>
                    <a:pt x="1711" y="834"/>
                    <a:pt x="1854" y="1696"/>
                    <a:pt x="1382" y="1872"/>
                  </a:cubicBezTo>
                  <a:cubicBezTo>
                    <a:pt x="1345" y="1886"/>
                    <a:pt x="1313" y="1893"/>
                    <a:pt x="1284" y="1893"/>
                  </a:cubicBezTo>
                  <a:cubicBezTo>
                    <a:pt x="985" y="1893"/>
                    <a:pt x="1109" y="1170"/>
                    <a:pt x="1230" y="988"/>
                  </a:cubicBezTo>
                  <a:cubicBezTo>
                    <a:pt x="1301" y="879"/>
                    <a:pt x="1371" y="834"/>
                    <a:pt x="1435" y="834"/>
                  </a:cubicBezTo>
                  <a:close/>
                  <a:moveTo>
                    <a:pt x="1657" y="0"/>
                  </a:moveTo>
                  <a:cubicBezTo>
                    <a:pt x="1209" y="0"/>
                    <a:pt x="755" y="225"/>
                    <a:pt x="562" y="572"/>
                  </a:cubicBezTo>
                  <a:cubicBezTo>
                    <a:pt x="1" y="1540"/>
                    <a:pt x="613" y="2803"/>
                    <a:pt x="1304" y="2803"/>
                  </a:cubicBezTo>
                  <a:cubicBezTo>
                    <a:pt x="1516" y="2803"/>
                    <a:pt x="1735" y="2685"/>
                    <a:pt x="1930" y="2404"/>
                  </a:cubicBezTo>
                  <a:lnTo>
                    <a:pt x="1930" y="2404"/>
                  </a:lnTo>
                  <a:cubicBezTo>
                    <a:pt x="2214" y="2656"/>
                    <a:pt x="1662" y="4636"/>
                    <a:pt x="2246" y="5120"/>
                  </a:cubicBezTo>
                  <a:cubicBezTo>
                    <a:pt x="2371" y="5221"/>
                    <a:pt x="2472" y="5263"/>
                    <a:pt x="2554" y="5263"/>
                  </a:cubicBezTo>
                  <a:cubicBezTo>
                    <a:pt x="2931" y="5263"/>
                    <a:pt x="2901" y="4376"/>
                    <a:pt x="2914" y="4320"/>
                  </a:cubicBezTo>
                  <a:cubicBezTo>
                    <a:pt x="2982" y="3504"/>
                    <a:pt x="2682" y="604"/>
                    <a:pt x="2530" y="404"/>
                  </a:cubicBezTo>
                  <a:cubicBezTo>
                    <a:pt x="2311" y="121"/>
                    <a:pt x="1986" y="0"/>
                    <a:pt x="16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096675" y="4422483"/>
              <a:ext cx="217305" cy="305681"/>
            </a:xfrm>
            <a:custGeom>
              <a:avLst/>
              <a:gdLst/>
              <a:ahLst/>
              <a:cxnLst/>
              <a:rect l="l" t="t" r="r" b="b"/>
              <a:pathLst>
                <a:path w="3317" h="4666" extrusionOk="0">
                  <a:moveTo>
                    <a:pt x="1685" y="1"/>
                  </a:moveTo>
                  <a:cubicBezTo>
                    <a:pt x="1071" y="1"/>
                    <a:pt x="471" y="243"/>
                    <a:pt x="568" y="831"/>
                  </a:cubicBezTo>
                  <a:cubicBezTo>
                    <a:pt x="577" y="894"/>
                    <a:pt x="643" y="916"/>
                    <a:pt x="743" y="916"/>
                  </a:cubicBezTo>
                  <a:cubicBezTo>
                    <a:pt x="966" y="916"/>
                    <a:pt x="1358" y="807"/>
                    <a:pt x="1660" y="807"/>
                  </a:cubicBezTo>
                  <a:cubicBezTo>
                    <a:pt x="1964" y="807"/>
                    <a:pt x="2177" y="918"/>
                    <a:pt x="2032" y="1363"/>
                  </a:cubicBezTo>
                  <a:cubicBezTo>
                    <a:pt x="1800" y="2079"/>
                    <a:pt x="500" y="1795"/>
                    <a:pt x="500" y="2379"/>
                  </a:cubicBezTo>
                  <a:cubicBezTo>
                    <a:pt x="516" y="2931"/>
                    <a:pt x="2632" y="2679"/>
                    <a:pt x="1984" y="3663"/>
                  </a:cubicBezTo>
                  <a:cubicBezTo>
                    <a:pt x="1584" y="4263"/>
                    <a:pt x="0" y="3579"/>
                    <a:pt x="700" y="4395"/>
                  </a:cubicBezTo>
                  <a:cubicBezTo>
                    <a:pt x="874" y="4587"/>
                    <a:pt x="1221" y="4666"/>
                    <a:pt x="1565" y="4666"/>
                  </a:cubicBezTo>
                  <a:cubicBezTo>
                    <a:pt x="1880" y="4666"/>
                    <a:pt x="2193" y="4600"/>
                    <a:pt x="2368" y="4495"/>
                  </a:cubicBezTo>
                  <a:cubicBezTo>
                    <a:pt x="3032" y="4115"/>
                    <a:pt x="3316" y="3731"/>
                    <a:pt x="2984" y="2947"/>
                  </a:cubicBezTo>
                  <a:cubicBezTo>
                    <a:pt x="2800" y="2515"/>
                    <a:pt x="2332" y="2515"/>
                    <a:pt x="2368" y="2279"/>
                  </a:cubicBezTo>
                  <a:cubicBezTo>
                    <a:pt x="2368" y="2195"/>
                    <a:pt x="2732" y="1979"/>
                    <a:pt x="2900" y="1479"/>
                  </a:cubicBezTo>
                  <a:cubicBezTo>
                    <a:pt x="3016" y="1115"/>
                    <a:pt x="3032" y="631"/>
                    <a:pt x="2784" y="347"/>
                  </a:cubicBezTo>
                  <a:cubicBezTo>
                    <a:pt x="2587" y="129"/>
                    <a:pt x="2133" y="1"/>
                    <a:pt x="168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433764" y="2158594"/>
              <a:ext cx="221563" cy="310398"/>
            </a:xfrm>
            <a:custGeom>
              <a:avLst/>
              <a:gdLst/>
              <a:ahLst/>
              <a:cxnLst/>
              <a:rect l="l" t="t" r="r" b="b"/>
              <a:pathLst>
                <a:path w="3382" h="4738" extrusionOk="0">
                  <a:moveTo>
                    <a:pt x="1556" y="573"/>
                  </a:moveTo>
                  <a:cubicBezTo>
                    <a:pt x="1621" y="573"/>
                    <a:pt x="1697" y="597"/>
                    <a:pt x="1784" y="653"/>
                  </a:cubicBezTo>
                  <a:cubicBezTo>
                    <a:pt x="2277" y="955"/>
                    <a:pt x="1950" y="1627"/>
                    <a:pt x="1622" y="1627"/>
                  </a:cubicBezTo>
                  <a:cubicBezTo>
                    <a:pt x="1551" y="1627"/>
                    <a:pt x="1479" y="1595"/>
                    <a:pt x="1416" y="1521"/>
                  </a:cubicBezTo>
                  <a:cubicBezTo>
                    <a:pt x="1181" y="1242"/>
                    <a:pt x="1214" y="573"/>
                    <a:pt x="1556" y="573"/>
                  </a:cubicBezTo>
                  <a:close/>
                  <a:moveTo>
                    <a:pt x="1823" y="2437"/>
                  </a:moveTo>
                  <a:cubicBezTo>
                    <a:pt x="2454" y="2437"/>
                    <a:pt x="2508" y="3754"/>
                    <a:pt x="1816" y="3789"/>
                  </a:cubicBezTo>
                  <a:cubicBezTo>
                    <a:pt x="1808" y="3790"/>
                    <a:pt x="1800" y="3790"/>
                    <a:pt x="1791" y="3790"/>
                  </a:cubicBezTo>
                  <a:cubicBezTo>
                    <a:pt x="1101" y="3790"/>
                    <a:pt x="1109" y="2488"/>
                    <a:pt x="1800" y="2437"/>
                  </a:cubicBezTo>
                  <a:cubicBezTo>
                    <a:pt x="1808" y="2437"/>
                    <a:pt x="1816" y="2437"/>
                    <a:pt x="1823" y="2437"/>
                  </a:cubicBezTo>
                  <a:close/>
                  <a:moveTo>
                    <a:pt x="1807" y="1"/>
                  </a:moveTo>
                  <a:cubicBezTo>
                    <a:pt x="1758" y="1"/>
                    <a:pt x="1706" y="2"/>
                    <a:pt x="1652" y="5"/>
                  </a:cubicBezTo>
                  <a:cubicBezTo>
                    <a:pt x="0" y="105"/>
                    <a:pt x="468" y="1169"/>
                    <a:pt x="836" y="1753"/>
                  </a:cubicBezTo>
                  <a:cubicBezTo>
                    <a:pt x="968" y="1953"/>
                    <a:pt x="952" y="2221"/>
                    <a:pt x="800" y="2405"/>
                  </a:cubicBezTo>
                  <a:cubicBezTo>
                    <a:pt x="184" y="3205"/>
                    <a:pt x="184" y="4705"/>
                    <a:pt x="1916" y="4737"/>
                  </a:cubicBezTo>
                  <a:cubicBezTo>
                    <a:pt x="1923" y="4737"/>
                    <a:pt x="1929" y="4737"/>
                    <a:pt x="1935" y="4737"/>
                  </a:cubicBezTo>
                  <a:cubicBezTo>
                    <a:pt x="3254" y="4737"/>
                    <a:pt x="3381" y="3034"/>
                    <a:pt x="2669" y="2321"/>
                  </a:cubicBezTo>
                  <a:cubicBezTo>
                    <a:pt x="2485" y="2153"/>
                    <a:pt x="2437" y="1905"/>
                    <a:pt x="2537" y="1689"/>
                  </a:cubicBezTo>
                  <a:cubicBezTo>
                    <a:pt x="2826" y="1076"/>
                    <a:pt x="3145" y="1"/>
                    <a:pt x="180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5"/>
          <p:cNvSpPr txBox="1"/>
          <p:nvPr/>
        </p:nvSpPr>
        <p:spPr>
          <a:xfrm>
            <a:off x="552450" y="1977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24000" y="1077450"/>
            <a:ext cx="749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partir de três valores, verificar se formam ou não um triângulo. Em caso positivo, exibir sua classificação: “Isósceles, escaleno ou equilátero”. 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Um triângulo escaleno possui todos os lados diferentes, 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isósceles, dois lados iguais e 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equilátero, todos os lados iguais. 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existir triângulo é necessário que a soma de dois lados quaisquer seja maior que o outro, isto, para os três lados.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01" name="Google Shape;101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485775" y="1269300"/>
            <a:ext cx="791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Primeiramente devemos criar as 3 variáveis, podemos de chamar de valorA, valorB, valor e atribuir valores para elas.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Nossa primeira validação que temos que fazer é verificar se as 3 variáveis formam um triângulo. Para isso validamos se a soma de duas variáveis é maior que a restante.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Podemos fazer da seguinte forma: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(valorA+valorB &gt; valorC &amp;&amp; valorA+valorC &gt; valorB &amp;&amp; valorC+valorB &gt; valorA)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negativo podemos exibir a mensagem informando que não é um triangulo.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Em caso positivo iremos validar os tipos de triângulos existentes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 - Parte 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11" name="Google Shape;111;p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62100" y="1885500"/>
            <a:ext cx="5439000" cy="24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Triangulos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valorB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valorC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(valorA+valorB &gt; valorC &amp;&amp; valorA+valorC &gt; valorB &amp;&amp; valorB+valorC &gt; valorA){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"Não é um triangulo"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6725" y="1314450"/>
            <a:ext cx="498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 inicio do código fica da seguinte forma: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 - Parte 3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22" name="Google Shape;122;p1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960475" y="1125075"/>
            <a:ext cx="70773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Dentro da condição sendo positiva, iremos validar os tipos de triângulos.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Iniciaremos pelo equilátero, sendo necessário validar se todos os lados são iguais.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Adicionaremos a seguinte condição: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992725" y="2960475"/>
            <a:ext cx="7012800" cy="10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(valorA == valorB &amp;&amp; valorA == valorC){</a:t>
            </a:r>
            <a:b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</a:t>
            </a:r>
            <a:r>
              <a:rPr lang="pt-BR" sz="18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8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"triângulo equilátero"</a:t>
            </a:r>
            <a: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8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8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304800" y="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 - Parte 4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388966" y="539475"/>
            <a:ext cx="4980745" cy="176025"/>
            <a:chOff x="4345425" y="2175475"/>
            <a:chExt cx="800750" cy="176025"/>
          </a:xfrm>
        </p:grpSpPr>
        <p:sp>
          <p:nvSpPr>
            <p:cNvPr id="133" name="Google Shape;133;p1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76150" y="723900"/>
            <a:ext cx="8391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a condição seja positiva, exibiremos que o triângulo é equilátero.</a:t>
            </a:r>
            <a:endParaRPr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contrario iremos validar se o triangulo é escaleno, sendo necessário validar se todos os lados são diferentes e caso a condição seja negativa saberemos que o triangulo é  isósceles.</a:t>
            </a:r>
            <a:endParaRPr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Nosso programa fica da seguinte forma:</a:t>
            </a:r>
            <a:endParaRPr sz="1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04800" y="1981200"/>
            <a:ext cx="8334600" cy="31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Triangulos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valorA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valorB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valorC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(valorA+valorB &gt; valorC &amp;&amp; valorA+valorC &gt; valorB &amp;&amp; valorB+valorC &gt; valorA){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(valorA == valorB &amp;&amp; valorA == valorC){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"triângulo equilátero"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(valorA != valorB &amp;&amp; valorA != valorC &amp;&amp; valorB != valorC){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"triângulo escaleno"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"triangulo isósceles"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"Não é um triangulo"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44" name="Google Shape;144;p2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04800" y="1533525"/>
            <a:ext cx="87630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pt-B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escola</a:t>
            </a:r>
            <a:r>
              <a:rPr lang="pt-B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 cursos em regime semestral, realiza duas avaliações durante o semestre e calcula a média do aluno, da seguinte maneira: 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E22D59"/>
                </a:solidFill>
                <a:latin typeface="Muli"/>
                <a:ea typeface="Muli"/>
                <a:cs typeface="Muli"/>
                <a:sym typeface="Muli"/>
              </a:rPr>
              <a:t>MEDIA = (P1 +  2P2) / 3</a:t>
            </a:r>
            <a:endParaRPr sz="1800" dirty="0">
              <a:solidFill>
                <a:srgbClr val="E22D59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Fazer um programa com os valores das notas (P1 e P2) e calcular a média. 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 situação final do aluno (“Aprovado ou Reprovado”), sabendo que a média de aprovação é igual a cinco.</a:t>
            </a:r>
            <a:endParaRPr sz="1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54" name="Google Shape;154;p2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28625" y="1552575"/>
            <a:ext cx="8220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Para esse desafio podemos identificar que serão necessárias 3 variáveis, uma para média, outra par P1 e outra para P2.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também identificamos que temos divisão, para evitar dores de cabeças, usaremos o tipo float.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1187</Words>
  <Application>Microsoft Office PowerPoint</Application>
  <PresentationFormat>Apresentação na tela (16:9)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Itim</vt:lpstr>
      <vt:lpstr>Arial</vt:lpstr>
      <vt:lpstr>Muli</vt:lpstr>
      <vt:lpstr>Calibri</vt:lpstr>
      <vt:lpstr>Courier New</vt:lpstr>
      <vt:lpstr>Noto Sans JP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AdamVinicius</cp:lastModifiedBy>
  <cp:revision>1</cp:revision>
  <dcterms:modified xsi:type="dcterms:W3CDTF">2021-05-27T11:09:12Z</dcterms:modified>
</cp:coreProperties>
</file>