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Itim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tim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c5e68909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c5e68909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c676de94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c676de94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c5e68909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c5e68909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b6a13273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b6a13273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88065c60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88065c60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88065c60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88065c60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88065c60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88065c60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b6a13273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b6a13273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c5e68909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c5e68909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c5e68909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c5e68909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c5e68909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c5e68909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b6a13273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b6a13273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b6a13273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b6a13273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flipH="1" rot="10800000">
            <a:off x="2809725" y="2502700"/>
            <a:ext cx="3892200" cy="1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 flipH="1" rot="10800000">
            <a:off x="1919225" y="3347150"/>
            <a:ext cx="5511900" cy="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" name="Google Shape;56;p13"/>
          <p:cNvGrpSpPr/>
          <p:nvPr/>
        </p:nvGrpSpPr>
        <p:grpSpPr>
          <a:xfrm>
            <a:off x="1463925" y="1135250"/>
            <a:ext cx="6430800" cy="3203800"/>
            <a:chOff x="1450850" y="1177700"/>
            <a:chExt cx="6430800" cy="3203800"/>
          </a:xfrm>
        </p:grpSpPr>
        <p:sp>
          <p:nvSpPr>
            <p:cNvPr id="57" name="Google Shape;57;p13"/>
            <p:cNvSpPr/>
            <p:nvPr/>
          </p:nvSpPr>
          <p:spPr>
            <a:xfrm>
              <a:off x="1450850" y="1177700"/>
              <a:ext cx="6430800" cy="31224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1736675" y="1833500"/>
              <a:ext cx="5957400" cy="14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6000">
                  <a:solidFill>
                    <a:srgbClr val="1C4587"/>
                  </a:solidFill>
                  <a:latin typeface="Itim"/>
                  <a:ea typeface="Itim"/>
                  <a:cs typeface="Itim"/>
                  <a:sym typeface="Itim"/>
                </a:rPr>
                <a:t>LÓGICA DE PROGRAMAÇÃO</a:t>
              </a:r>
              <a:endParaRPr b="1" sz="6000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2351850" y="3363250"/>
              <a:ext cx="44403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Sem Complicação</a:t>
              </a:r>
              <a:endParaRPr sz="16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pic>
          <p:nvPicPr>
            <p:cNvPr id="60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05550" y="3506050"/>
              <a:ext cx="875451" cy="87545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1" name="Google Shape;61;p13"/>
          <p:cNvCxnSpPr/>
          <p:nvPr/>
        </p:nvCxnSpPr>
        <p:spPr>
          <a:xfrm flipH="1" rot="10800000">
            <a:off x="2871150" y="2456650"/>
            <a:ext cx="3823200" cy="1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 flipH="1" rot="10800000">
            <a:off x="1972950" y="3393275"/>
            <a:ext cx="5435100" cy="3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 rot="1386131">
            <a:off x="6707885" y="1313730"/>
            <a:ext cx="1170572" cy="360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Aula 6</a:t>
            </a:r>
            <a:endParaRPr b="1"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01 - Resposta </a:t>
            </a: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- Parte 2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151" name="Google Shape;151;p22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353075" y="1020300"/>
            <a:ext cx="833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Dentro do loop, exibiremos o cálculo, ficando da seguinte forma:</a:t>
            </a:r>
            <a:endParaRPr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1323925" y="2176400"/>
            <a:ext cx="6267000" cy="198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TabuadaCinco {</a:t>
            </a:r>
            <a:b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 sz="13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b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valor = </a:t>
            </a:r>
            <a:r>
              <a:rPr lang="pt-BR" sz="13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pt-BR" sz="13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 &lt;= </a:t>
            </a:r>
            <a:r>
              <a:rPr lang="pt-BR" sz="13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i++){</a:t>
            </a:r>
            <a:b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</a:t>
            </a:r>
            <a:r>
              <a:rPr i="1" lang="pt-BR" sz="13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.println(valor+</a:t>
            </a:r>
            <a:r>
              <a:rPr lang="pt-BR" sz="13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 X "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+i+</a:t>
            </a:r>
            <a:r>
              <a:rPr lang="pt-BR" sz="13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 = "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+valor*i)</a:t>
            </a: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541425" y="288750"/>
            <a:ext cx="217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02 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61" name="Google Shape;161;p23"/>
          <p:cNvGrpSpPr/>
          <p:nvPr/>
        </p:nvGrpSpPr>
        <p:grpSpPr>
          <a:xfrm>
            <a:off x="388763" y="844275"/>
            <a:ext cx="2116062" cy="176025"/>
            <a:chOff x="4345425" y="2175475"/>
            <a:chExt cx="800750" cy="176025"/>
          </a:xfrm>
        </p:grpSpPr>
        <p:sp>
          <p:nvSpPr>
            <p:cNvPr id="162" name="Google Shape;162;p23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730200" y="1821475"/>
            <a:ext cx="7334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Exibir a tabuada do número 4 no intervalo de dez a um.</a:t>
            </a:r>
            <a:endParaRPr sz="3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/>
        </p:nvSpPr>
        <p:spPr>
          <a:xfrm>
            <a:off x="541425" y="288750"/>
            <a:ext cx="408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02 - Resposta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71" name="Google Shape;171;p24"/>
          <p:cNvGrpSpPr/>
          <p:nvPr/>
        </p:nvGrpSpPr>
        <p:grpSpPr>
          <a:xfrm>
            <a:off x="388862" y="844275"/>
            <a:ext cx="3848164" cy="176025"/>
            <a:chOff x="4345425" y="2175475"/>
            <a:chExt cx="800750" cy="176025"/>
          </a:xfrm>
        </p:grpSpPr>
        <p:sp>
          <p:nvSpPr>
            <p:cNvPr id="172" name="Google Shape;172;p24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388775" y="1277075"/>
            <a:ext cx="8634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Esse desafio é bem parecido ao anterior, com uma diferença, nessa está pedindo que seja exibido de forma decrescente.</a:t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Como no anterior, criaremos uma variável para armazenar o valor da tabuada.</a:t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Também utilizaremos um for como loop.</a:t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Nossa variável de controle iniciará em 10</a:t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Nossa condição será até que a variável de controle seja igual a 1</a:t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 nesse caso utilizaremos um decremento na variável de ambiente</a:t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02 - Resposta - Parte 2 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81" name="Google Shape;181;p25"/>
          <p:cNvGrpSpPr/>
          <p:nvPr/>
        </p:nvGrpSpPr>
        <p:grpSpPr>
          <a:xfrm>
            <a:off x="389214" y="844275"/>
            <a:ext cx="5171964" cy="176025"/>
            <a:chOff x="4345425" y="2175475"/>
            <a:chExt cx="800750" cy="176025"/>
          </a:xfrm>
        </p:grpSpPr>
        <p:sp>
          <p:nvSpPr>
            <p:cNvPr id="182" name="Google Shape;182;p2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/>
        </p:nvSpPr>
        <p:spPr>
          <a:xfrm>
            <a:off x="601800" y="1356075"/>
            <a:ext cx="714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Dentro do loop, exibiremos o cálculo, ficando da seguinte forma: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1171475" y="1958425"/>
            <a:ext cx="6660300" cy="23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TabuadaQuatro {</a:t>
            </a:r>
            <a:b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pt-BR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  <a:b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valor = </a:t>
            </a:r>
            <a:r>
              <a:rPr lang="pt-BR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</a:t>
            </a:r>
            <a: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pt-BR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 &gt;= </a:t>
            </a:r>
            <a:r>
              <a:rPr lang="pt-BR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i--){</a:t>
            </a:r>
            <a:b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</a:t>
            </a:r>
            <a:r>
              <a:rPr i="1" lang="pt-BR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.println(valor+</a:t>
            </a:r>
            <a:r>
              <a:rPr lang="pt-BR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 X "</a:t>
            </a:r>
            <a: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+i+</a:t>
            </a:r>
            <a:r>
              <a:rPr lang="pt-BR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 = "</a:t>
            </a:r>
            <a: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* i)</a:t>
            </a:r>
            <a:r>
              <a:rPr lang="pt-BR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/>
        </p:nvSpPr>
        <p:spPr>
          <a:xfrm>
            <a:off x="2351875" y="540000"/>
            <a:ext cx="44403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rPr>
              <a:t>Obrigado</a:t>
            </a:r>
            <a:endParaRPr b="1" sz="6000">
              <a:solidFill>
                <a:srgbClr val="1C4587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92" name="Google Shape;192;p26"/>
          <p:cNvGrpSpPr/>
          <p:nvPr/>
        </p:nvGrpSpPr>
        <p:grpSpPr>
          <a:xfrm flipH="1" rot="-130633">
            <a:off x="2998933" y="1332021"/>
            <a:ext cx="3355563" cy="230166"/>
            <a:chOff x="4345425" y="2175475"/>
            <a:chExt cx="800750" cy="176025"/>
          </a:xfrm>
        </p:grpSpPr>
        <p:sp>
          <p:nvSpPr>
            <p:cNvPr id="193" name="Google Shape;193;p26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26"/>
          <p:cNvGrpSpPr/>
          <p:nvPr/>
        </p:nvGrpSpPr>
        <p:grpSpPr>
          <a:xfrm>
            <a:off x="2706534" y="1787084"/>
            <a:ext cx="372740" cy="353610"/>
            <a:chOff x="3744430" y="3796534"/>
            <a:chExt cx="372740" cy="353610"/>
          </a:xfrm>
        </p:grpSpPr>
        <p:sp>
          <p:nvSpPr>
            <p:cNvPr id="196" name="Google Shape;196;p26"/>
            <p:cNvSpPr/>
            <p:nvPr/>
          </p:nvSpPr>
          <p:spPr>
            <a:xfrm>
              <a:off x="3768713" y="3802104"/>
              <a:ext cx="342522" cy="342418"/>
            </a:xfrm>
            <a:custGeom>
              <a:rect b="b" l="l" r="r" t="t"/>
              <a:pathLst>
                <a:path extrusionOk="0" h="13156" w="1316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917617" y="3802104"/>
              <a:ext cx="199553" cy="342522"/>
            </a:xfrm>
            <a:custGeom>
              <a:rect b="b" l="l" r="r" t="t"/>
              <a:pathLst>
                <a:path extrusionOk="0" h="13160" w="7667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rgbClr val="285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850206" y="3943225"/>
              <a:ext cx="38026" cy="112387"/>
            </a:xfrm>
            <a:custGeom>
              <a:rect b="b" l="l" r="r" t="t"/>
              <a:pathLst>
                <a:path extrusionOk="0" h="4318" w="1461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3835188" y="3876126"/>
              <a:ext cx="53044" cy="45522"/>
            </a:xfrm>
            <a:custGeom>
              <a:rect b="b" l="l" r="r" t="t"/>
              <a:pathLst>
                <a:path extrusionOk="0" h="1749" w="2038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3924670" y="3943121"/>
              <a:ext cx="119805" cy="112491"/>
            </a:xfrm>
            <a:custGeom>
              <a:rect b="b" l="l" r="r" t="t"/>
              <a:pathLst>
                <a:path extrusionOk="0" h="4322" w="4603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3744430" y="3796534"/>
              <a:ext cx="372480" cy="353610"/>
            </a:xfrm>
            <a:custGeom>
              <a:rect b="b" l="l" r="r" t="t"/>
              <a:pathLst>
                <a:path extrusionOk="0" h="13586" w="14311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3844974" y="3937993"/>
              <a:ext cx="48489" cy="122850"/>
            </a:xfrm>
            <a:custGeom>
              <a:rect b="b" l="l" r="r" t="t"/>
              <a:pathLst>
                <a:path extrusionOk="0" h="4720" w="1863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828134" y="3870973"/>
              <a:ext cx="65329" cy="55881"/>
            </a:xfrm>
            <a:custGeom>
              <a:rect b="b" l="l" r="r" t="t"/>
              <a:pathLst>
                <a:path extrusionOk="0" h="2147" w="251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3919439" y="3937993"/>
              <a:ext cx="130346" cy="122850"/>
            </a:xfrm>
            <a:custGeom>
              <a:rect b="b" l="l" r="r" t="t"/>
              <a:pathLst>
                <a:path extrusionOk="0" h="4720" w="5008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6"/>
          <p:cNvGrpSpPr/>
          <p:nvPr/>
        </p:nvGrpSpPr>
        <p:grpSpPr>
          <a:xfrm flipH="1" rot="-3462324">
            <a:off x="-177766" y="3147016"/>
            <a:ext cx="2743514" cy="1090983"/>
            <a:chOff x="4038775" y="3369325"/>
            <a:chExt cx="1789725" cy="711700"/>
          </a:xfrm>
        </p:grpSpPr>
        <p:sp>
          <p:nvSpPr>
            <p:cNvPr id="206" name="Google Shape;206;p26"/>
            <p:cNvSpPr/>
            <p:nvPr/>
          </p:nvSpPr>
          <p:spPr>
            <a:xfrm>
              <a:off x="4059950" y="3603700"/>
              <a:ext cx="523950" cy="276175"/>
            </a:xfrm>
            <a:custGeom>
              <a:rect b="b" l="l" r="r" t="t"/>
              <a:pathLst>
                <a:path extrusionOk="0" h="11047" w="20958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043050" y="3372050"/>
              <a:ext cx="501200" cy="322275"/>
            </a:xfrm>
            <a:custGeom>
              <a:rect b="b" l="l" r="r" t="t"/>
              <a:pathLst>
                <a:path extrusionOk="0" h="12891" w="20048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101875" y="3397400"/>
              <a:ext cx="372750" cy="117625"/>
            </a:xfrm>
            <a:custGeom>
              <a:rect b="b" l="l" r="r" t="t"/>
              <a:pathLst>
                <a:path extrusionOk="0" h="4705" w="1491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038775" y="3369325"/>
              <a:ext cx="550325" cy="519150"/>
            </a:xfrm>
            <a:custGeom>
              <a:rect b="b" l="l" r="r" t="t"/>
              <a:pathLst>
                <a:path extrusionOk="0" h="20766" w="22013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780825" y="3534300"/>
              <a:ext cx="393725" cy="234375"/>
            </a:xfrm>
            <a:custGeom>
              <a:rect b="b" l="l" r="r" t="t"/>
              <a:pathLst>
                <a:path extrusionOk="0" h="9375" w="15749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4772275" y="3553675"/>
              <a:ext cx="363275" cy="417375"/>
            </a:xfrm>
            <a:custGeom>
              <a:rect b="b" l="l" r="r" t="t"/>
              <a:pathLst>
                <a:path extrusionOk="0" h="16695" w="14531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702650" y="3626025"/>
              <a:ext cx="70775" cy="58375"/>
            </a:xfrm>
            <a:custGeom>
              <a:rect b="b" l="l" r="r" t="t"/>
              <a:pathLst>
                <a:path extrusionOk="0" h="2335" w="2831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4710750" y="3642250"/>
              <a:ext cx="82050" cy="82500"/>
            </a:xfrm>
            <a:custGeom>
              <a:rect b="b" l="l" r="r" t="t"/>
              <a:pathLst>
                <a:path extrusionOk="0" h="3300" w="3282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889225" y="3618300"/>
              <a:ext cx="140200" cy="44575"/>
            </a:xfrm>
            <a:custGeom>
              <a:rect b="b" l="l" r="r" t="t"/>
              <a:pathLst>
                <a:path extrusionOk="0" h="1783" w="5608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118850" y="3528450"/>
              <a:ext cx="709650" cy="395050"/>
            </a:xfrm>
            <a:custGeom>
              <a:rect b="b" l="l" r="r" t="t"/>
              <a:pathLst>
                <a:path extrusionOk="0" h="15802" w="28386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5213500" y="3590975"/>
              <a:ext cx="396875" cy="147475"/>
            </a:xfrm>
            <a:custGeom>
              <a:rect b="b" l="l" r="r" t="t"/>
              <a:pathLst>
                <a:path extrusionOk="0" h="5899" w="15875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rgbClr val="FFF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5070850" y="3766400"/>
              <a:ext cx="724975" cy="311175"/>
            </a:xfrm>
            <a:custGeom>
              <a:rect b="b" l="l" r="r" t="t"/>
              <a:pathLst>
                <a:path extrusionOk="0" h="12447" w="28999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697000" y="3525875"/>
              <a:ext cx="1131500" cy="555150"/>
            </a:xfrm>
            <a:custGeom>
              <a:rect b="b" l="l" r="r" t="t"/>
              <a:pathLst>
                <a:path extrusionOk="0" h="22206" w="4526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5068825" y="3761150"/>
              <a:ext cx="57725" cy="214775"/>
            </a:xfrm>
            <a:custGeom>
              <a:rect b="b" l="l" r="r" t="t"/>
              <a:pathLst>
                <a:path extrusionOk="0" h="8591" w="2309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825225" y="3697850"/>
              <a:ext cx="21000" cy="56475"/>
            </a:xfrm>
            <a:custGeom>
              <a:rect b="b" l="l" r="r" t="t"/>
              <a:pathLst>
                <a:path extrusionOk="0" h="2259" w="84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115925" y="3539325"/>
              <a:ext cx="61550" cy="232125"/>
            </a:xfrm>
            <a:custGeom>
              <a:rect b="b" l="l" r="r" t="t"/>
              <a:pathLst>
                <a:path extrusionOk="0" h="9285" w="2462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5039525" y="3548650"/>
              <a:ext cx="101450" cy="405350"/>
            </a:xfrm>
            <a:custGeom>
              <a:rect b="b" l="l" r="r" t="t"/>
              <a:pathLst>
                <a:path extrusionOk="0" h="16214" w="4058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836050" y="3636975"/>
              <a:ext cx="24350" cy="70875"/>
            </a:xfrm>
            <a:custGeom>
              <a:rect b="b" l="l" r="r" t="t"/>
              <a:pathLst>
                <a:path extrusionOk="0" h="2835" w="974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769575" y="3641500"/>
              <a:ext cx="28650" cy="88500"/>
            </a:xfrm>
            <a:custGeom>
              <a:rect b="b" l="l" r="r" t="t"/>
              <a:pathLst>
                <a:path extrusionOk="0" h="3540" w="1146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7224440" y="4447106"/>
            <a:ext cx="1745583" cy="230173"/>
            <a:chOff x="1394800" y="3522000"/>
            <a:chExt cx="1048650" cy="138275"/>
          </a:xfrm>
        </p:grpSpPr>
        <p:sp>
          <p:nvSpPr>
            <p:cNvPr id="226" name="Google Shape;226;p26"/>
            <p:cNvSpPr/>
            <p:nvPr/>
          </p:nvSpPr>
          <p:spPr>
            <a:xfrm>
              <a:off x="1394800" y="3522000"/>
              <a:ext cx="1048650" cy="125000"/>
            </a:xfrm>
            <a:custGeom>
              <a:rect b="b" l="l" r="r" t="t"/>
              <a:pathLst>
                <a:path extrusionOk="0" h="5000" w="41946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1432150" y="3542325"/>
              <a:ext cx="167450" cy="57425"/>
            </a:xfrm>
            <a:custGeom>
              <a:rect b="b" l="l" r="r" t="t"/>
              <a:pathLst>
                <a:path extrusionOk="0" h="2297" w="6698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1432250" y="3528600"/>
              <a:ext cx="291000" cy="110575"/>
            </a:xfrm>
            <a:custGeom>
              <a:rect b="b" l="l" r="r" t="t"/>
              <a:pathLst>
                <a:path extrusionOk="0" h="4423" w="1164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1851500" y="3562750"/>
              <a:ext cx="82400" cy="53425"/>
            </a:xfrm>
            <a:custGeom>
              <a:rect b="b" l="l" r="r" t="t"/>
              <a:pathLst>
                <a:path extrusionOk="0" h="2137" w="3296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1732300" y="3533675"/>
              <a:ext cx="237600" cy="92300"/>
            </a:xfrm>
            <a:custGeom>
              <a:rect b="b" l="l" r="r" t="t"/>
              <a:pathLst>
                <a:path extrusionOk="0" h="3692" w="9504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2029975" y="3568625"/>
              <a:ext cx="152875" cy="91650"/>
            </a:xfrm>
            <a:custGeom>
              <a:rect b="b" l="l" r="r" t="t"/>
              <a:pathLst>
                <a:path extrusionOk="0" h="3666" w="6115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2014350" y="3538575"/>
              <a:ext cx="166275" cy="108425"/>
            </a:xfrm>
            <a:custGeom>
              <a:rect b="b" l="l" r="r" t="t"/>
              <a:pathLst>
                <a:path extrusionOk="0" h="4337" w="6651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2199600" y="3542125"/>
              <a:ext cx="59475" cy="48000"/>
            </a:xfrm>
            <a:custGeom>
              <a:rect b="b" l="l" r="r" t="t"/>
              <a:pathLst>
                <a:path extrusionOk="0" h="1920" w="2379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2187225" y="3540100"/>
              <a:ext cx="94850" cy="50400"/>
            </a:xfrm>
            <a:custGeom>
              <a:rect b="b" l="l" r="r" t="t"/>
              <a:pathLst>
                <a:path extrusionOk="0" h="2016" w="3794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rgbClr val="FFBBAA"/>
            </a:solidFill>
            <a:ln cap="flat" cmpd="sng" w="9525">
              <a:solidFill>
                <a:srgbClr val="FFBB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26"/>
          <p:cNvGrpSpPr/>
          <p:nvPr/>
        </p:nvGrpSpPr>
        <p:grpSpPr>
          <a:xfrm rot="514806">
            <a:off x="7119919" y="1692026"/>
            <a:ext cx="1118061" cy="876421"/>
            <a:chOff x="378575" y="1776375"/>
            <a:chExt cx="737425" cy="578050"/>
          </a:xfrm>
        </p:grpSpPr>
        <p:sp>
          <p:nvSpPr>
            <p:cNvPr id="236" name="Google Shape;236;p26"/>
            <p:cNvSpPr/>
            <p:nvPr/>
          </p:nvSpPr>
          <p:spPr>
            <a:xfrm>
              <a:off x="378575" y="1776375"/>
              <a:ext cx="737425" cy="60825"/>
            </a:xfrm>
            <a:custGeom>
              <a:rect b="b" l="l" r="r" t="t"/>
              <a:pathLst>
                <a:path extrusionOk="0" h="2433" w="29497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004275" y="1828625"/>
              <a:ext cx="74725" cy="327700"/>
            </a:xfrm>
            <a:custGeom>
              <a:rect b="b" l="l" r="r" t="t"/>
              <a:pathLst>
                <a:path extrusionOk="0" h="13108" w="2989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1007300" y="1780650"/>
              <a:ext cx="62500" cy="49075"/>
            </a:xfrm>
            <a:custGeom>
              <a:rect b="b" l="l" r="r" t="t"/>
              <a:pathLst>
                <a:path extrusionOk="0" h="1963" w="250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785225" y="2133225"/>
              <a:ext cx="290025" cy="69200"/>
            </a:xfrm>
            <a:custGeom>
              <a:rect b="b" l="l" r="r" t="t"/>
              <a:pathLst>
                <a:path extrusionOk="0" h="2768" w="11601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1013075" y="2131900"/>
              <a:ext cx="60050" cy="47175"/>
            </a:xfrm>
            <a:custGeom>
              <a:rect b="b" l="l" r="r" t="t"/>
              <a:pathLst>
                <a:path extrusionOk="0" h="1887" w="2402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798250" y="2195875"/>
              <a:ext cx="62525" cy="151150"/>
            </a:xfrm>
            <a:custGeom>
              <a:rect b="b" l="l" r="r" t="t"/>
              <a:pathLst>
                <a:path extrusionOk="0" h="6046" w="2501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805750" y="2179750"/>
              <a:ext cx="58250" cy="23100"/>
            </a:xfrm>
            <a:custGeom>
              <a:rect b="b" l="l" r="r" t="t"/>
              <a:pathLst>
                <a:path extrusionOk="0" h="924" w="233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799950" y="2316150"/>
              <a:ext cx="21675" cy="32475"/>
            </a:xfrm>
            <a:custGeom>
              <a:rect b="b" l="l" r="r" t="t"/>
              <a:pathLst>
                <a:path extrusionOk="0" h="1299" w="867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75450" y="2160675"/>
              <a:ext cx="363125" cy="193750"/>
            </a:xfrm>
            <a:custGeom>
              <a:rect b="b" l="l" r="r" t="t"/>
              <a:pathLst>
                <a:path extrusionOk="0" h="7750" w="14525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797650" y="2262025"/>
              <a:ext cx="43350" cy="86600"/>
            </a:xfrm>
            <a:custGeom>
              <a:rect b="b" l="l" r="r" t="t"/>
              <a:pathLst>
                <a:path extrusionOk="0" h="3464" w="1734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394775" y="1828875"/>
              <a:ext cx="101325" cy="394500"/>
            </a:xfrm>
            <a:custGeom>
              <a:rect b="b" l="l" r="r" t="t"/>
              <a:pathLst>
                <a:path extrusionOk="0" h="15780" w="4053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471175" y="2175750"/>
              <a:ext cx="46850" cy="44750"/>
            </a:xfrm>
            <a:custGeom>
              <a:rect b="b" l="l" r="r" t="t"/>
              <a:pathLst>
                <a:path extrusionOk="0" h="1790" w="1874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63" y="2409825"/>
            <a:ext cx="12096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375" y="2348650"/>
            <a:ext cx="2195724" cy="219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3975" y="2371725"/>
            <a:ext cx="1162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3076" y="1987382"/>
            <a:ext cx="372750" cy="27956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6"/>
          <p:cNvSpPr/>
          <p:nvPr/>
        </p:nvSpPr>
        <p:spPr>
          <a:xfrm>
            <a:off x="2391350" y="3728500"/>
            <a:ext cx="4440300" cy="76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 txBox="1"/>
          <p:nvPr/>
        </p:nvSpPr>
        <p:spPr>
          <a:xfrm>
            <a:off x="2047075" y="3664200"/>
            <a:ext cx="50022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1C4587"/>
                </a:solidFill>
                <a:latin typeface="Itim"/>
                <a:ea typeface="Itim"/>
                <a:cs typeface="Itim"/>
                <a:sym typeface="Itim"/>
              </a:rPr>
              <a:t>Até a próxima</a:t>
            </a:r>
            <a:endParaRPr b="1" sz="6000">
              <a:solidFill>
                <a:srgbClr val="1C4587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254" name="Google Shape;254;p26"/>
          <p:cNvGrpSpPr/>
          <p:nvPr/>
        </p:nvGrpSpPr>
        <p:grpSpPr>
          <a:xfrm>
            <a:off x="598264" y="532772"/>
            <a:ext cx="1921912" cy="326735"/>
            <a:chOff x="1816609" y="3851001"/>
            <a:chExt cx="1093674" cy="222193"/>
          </a:xfrm>
        </p:grpSpPr>
        <p:sp>
          <p:nvSpPr>
            <p:cNvPr id="255" name="Google Shape;255;p26"/>
            <p:cNvSpPr/>
            <p:nvPr/>
          </p:nvSpPr>
          <p:spPr>
            <a:xfrm>
              <a:off x="1816609" y="3851001"/>
              <a:ext cx="1093674" cy="222193"/>
            </a:xfrm>
            <a:custGeom>
              <a:rect b="b" l="l" r="r" t="t"/>
              <a:pathLst>
                <a:path extrusionOk="0" h="7903" w="38900">
                  <a:moveTo>
                    <a:pt x="32154" y="852"/>
                  </a:moveTo>
                  <a:cubicBezTo>
                    <a:pt x="32029" y="852"/>
                    <a:pt x="31911" y="870"/>
                    <a:pt x="31815" y="910"/>
                  </a:cubicBezTo>
                  <a:cubicBezTo>
                    <a:pt x="30934" y="1259"/>
                    <a:pt x="30057" y="1619"/>
                    <a:pt x="29183" y="1986"/>
                  </a:cubicBezTo>
                  <a:cubicBezTo>
                    <a:pt x="30289" y="1683"/>
                    <a:pt x="31405" y="1423"/>
                    <a:pt x="32535" y="1209"/>
                  </a:cubicBezTo>
                  <a:cubicBezTo>
                    <a:pt x="32581" y="1198"/>
                    <a:pt x="32635" y="1195"/>
                    <a:pt x="32688" y="1195"/>
                  </a:cubicBezTo>
                  <a:cubicBezTo>
                    <a:pt x="32853" y="1195"/>
                    <a:pt x="33041" y="1234"/>
                    <a:pt x="33223" y="1298"/>
                  </a:cubicBezTo>
                  <a:cubicBezTo>
                    <a:pt x="32998" y="1017"/>
                    <a:pt x="32532" y="852"/>
                    <a:pt x="32154" y="852"/>
                  </a:cubicBezTo>
                  <a:close/>
                  <a:moveTo>
                    <a:pt x="36026" y="1808"/>
                  </a:moveTo>
                  <a:cubicBezTo>
                    <a:pt x="35323" y="1808"/>
                    <a:pt x="34635" y="1886"/>
                    <a:pt x="33969" y="2036"/>
                  </a:cubicBezTo>
                  <a:cubicBezTo>
                    <a:pt x="33969" y="2172"/>
                    <a:pt x="33908" y="2318"/>
                    <a:pt x="33758" y="2464"/>
                  </a:cubicBezTo>
                  <a:cubicBezTo>
                    <a:pt x="33648" y="2575"/>
                    <a:pt x="33541" y="2689"/>
                    <a:pt x="33441" y="2803"/>
                  </a:cubicBezTo>
                  <a:cubicBezTo>
                    <a:pt x="33530" y="2781"/>
                    <a:pt x="33619" y="2775"/>
                    <a:pt x="33712" y="2775"/>
                  </a:cubicBezTo>
                  <a:cubicBezTo>
                    <a:pt x="34364" y="2775"/>
                    <a:pt x="35031" y="3256"/>
                    <a:pt x="35052" y="3695"/>
                  </a:cubicBezTo>
                  <a:cubicBezTo>
                    <a:pt x="35341" y="3655"/>
                    <a:pt x="35634" y="3637"/>
                    <a:pt x="35926" y="3637"/>
                  </a:cubicBezTo>
                  <a:cubicBezTo>
                    <a:pt x="36290" y="3637"/>
                    <a:pt x="36657" y="3666"/>
                    <a:pt x="37028" y="3723"/>
                  </a:cubicBezTo>
                  <a:cubicBezTo>
                    <a:pt x="37099" y="3734"/>
                    <a:pt x="37170" y="3737"/>
                    <a:pt x="37234" y="3737"/>
                  </a:cubicBezTo>
                  <a:cubicBezTo>
                    <a:pt x="38415" y="3737"/>
                    <a:pt x="38900" y="2136"/>
                    <a:pt x="37502" y="1922"/>
                  </a:cubicBezTo>
                  <a:cubicBezTo>
                    <a:pt x="37007" y="1843"/>
                    <a:pt x="36511" y="1808"/>
                    <a:pt x="36026" y="1808"/>
                  </a:cubicBezTo>
                  <a:close/>
                  <a:moveTo>
                    <a:pt x="6480" y="3645"/>
                  </a:moveTo>
                  <a:lnTo>
                    <a:pt x="6480" y="3645"/>
                  </a:lnTo>
                  <a:cubicBezTo>
                    <a:pt x="6466" y="3652"/>
                    <a:pt x="6455" y="3655"/>
                    <a:pt x="6441" y="3659"/>
                  </a:cubicBezTo>
                  <a:cubicBezTo>
                    <a:pt x="6412" y="3723"/>
                    <a:pt x="6383" y="3787"/>
                    <a:pt x="6359" y="3851"/>
                  </a:cubicBezTo>
                  <a:cubicBezTo>
                    <a:pt x="6398" y="3784"/>
                    <a:pt x="6437" y="3713"/>
                    <a:pt x="6480" y="3645"/>
                  </a:cubicBezTo>
                  <a:close/>
                  <a:moveTo>
                    <a:pt x="21010" y="0"/>
                  </a:moveTo>
                  <a:cubicBezTo>
                    <a:pt x="20879" y="0"/>
                    <a:pt x="20747" y="18"/>
                    <a:pt x="20622" y="64"/>
                  </a:cubicBezTo>
                  <a:cubicBezTo>
                    <a:pt x="18436" y="831"/>
                    <a:pt x="16353" y="1801"/>
                    <a:pt x="14389" y="2977"/>
                  </a:cubicBezTo>
                  <a:cubicBezTo>
                    <a:pt x="14735" y="2475"/>
                    <a:pt x="15102" y="1990"/>
                    <a:pt x="15491" y="1512"/>
                  </a:cubicBezTo>
                  <a:cubicBezTo>
                    <a:pt x="16118" y="746"/>
                    <a:pt x="15117" y="289"/>
                    <a:pt x="14353" y="289"/>
                  </a:cubicBezTo>
                  <a:cubicBezTo>
                    <a:pt x="14154" y="289"/>
                    <a:pt x="13972" y="318"/>
                    <a:pt x="13836" y="385"/>
                  </a:cubicBezTo>
                  <a:cubicBezTo>
                    <a:pt x="12110" y="1244"/>
                    <a:pt x="10484" y="2261"/>
                    <a:pt x="8969" y="3431"/>
                  </a:cubicBezTo>
                  <a:cubicBezTo>
                    <a:pt x="9272" y="2842"/>
                    <a:pt x="9614" y="2268"/>
                    <a:pt x="9996" y="1708"/>
                  </a:cubicBezTo>
                  <a:cubicBezTo>
                    <a:pt x="10542" y="906"/>
                    <a:pt x="9646" y="471"/>
                    <a:pt x="8905" y="471"/>
                  </a:cubicBezTo>
                  <a:cubicBezTo>
                    <a:pt x="8694" y="471"/>
                    <a:pt x="8491" y="507"/>
                    <a:pt x="8341" y="581"/>
                  </a:cubicBezTo>
                  <a:cubicBezTo>
                    <a:pt x="5938" y="1741"/>
                    <a:pt x="3534" y="2903"/>
                    <a:pt x="1131" y="4062"/>
                  </a:cubicBezTo>
                  <a:cubicBezTo>
                    <a:pt x="1" y="4608"/>
                    <a:pt x="893" y="5670"/>
                    <a:pt x="1862" y="5670"/>
                  </a:cubicBezTo>
                  <a:cubicBezTo>
                    <a:pt x="2045" y="5670"/>
                    <a:pt x="2226" y="5635"/>
                    <a:pt x="2401" y="5549"/>
                  </a:cubicBezTo>
                  <a:cubicBezTo>
                    <a:pt x="3546" y="4996"/>
                    <a:pt x="4690" y="4443"/>
                    <a:pt x="5835" y="3891"/>
                  </a:cubicBezTo>
                  <a:lnTo>
                    <a:pt x="5835" y="3891"/>
                  </a:lnTo>
                  <a:cubicBezTo>
                    <a:pt x="5392" y="4055"/>
                    <a:pt x="4947" y="4211"/>
                    <a:pt x="4501" y="4361"/>
                  </a:cubicBezTo>
                  <a:cubicBezTo>
                    <a:pt x="4248" y="4447"/>
                    <a:pt x="3944" y="4508"/>
                    <a:pt x="3649" y="4508"/>
                  </a:cubicBezTo>
                  <a:cubicBezTo>
                    <a:pt x="3378" y="4508"/>
                    <a:pt x="3110" y="4458"/>
                    <a:pt x="2886" y="4336"/>
                  </a:cubicBezTo>
                  <a:cubicBezTo>
                    <a:pt x="2532" y="4144"/>
                    <a:pt x="2443" y="3773"/>
                    <a:pt x="2896" y="3619"/>
                  </a:cubicBezTo>
                  <a:cubicBezTo>
                    <a:pt x="4173" y="3191"/>
                    <a:pt x="5428" y="2707"/>
                    <a:pt x="6666" y="2164"/>
                  </a:cubicBezTo>
                  <a:cubicBezTo>
                    <a:pt x="6887" y="2069"/>
                    <a:pt x="7175" y="2015"/>
                    <a:pt x="7464" y="2015"/>
                  </a:cubicBezTo>
                  <a:cubicBezTo>
                    <a:pt x="7593" y="2015"/>
                    <a:pt x="7721" y="2026"/>
                    <a:pt x="7846" y="2047"/>
                  </a:cubicBezTo>
                  <a:cubicBezTo>
                    <a:pt x="8074" y="1901"/>
                    <a:pt x="8330" y="1794"/>
                    <a:pt x="8562" y="1794"/>
                  </a:cubicBezTo>
                  <a:cubicBezTo>
                    <a:pt x="8598" y="1794"/>
                    <a:pt x="8634" y="1797"/>
                    <a:pt x="8669" y="1805"/>
                  </a:cubicBezTo>
                  <a:cubicBezTo>
                    <a:pt x="9054" y="1865"/>
                    <a:pt x="9375" y="2079"/>
                    <a:pt x="9041" y="2490"/>
                  </a:cubicBezTo>
                  <a:cubicBezTo>
                    <a:pt x="8491" y="3153"/>
                    <a:pt x="8074" y="3841"/>
                    <a:pt x="7774" y="4600"/>
                  </a:cubicBezTo>
                  <a:cubicBezTo>
                    <a:pt x="9536" y="3398"/>
                    <a:pt x="11351" y="2283"/>
                    <a:pt x="13223" y="1256"/>
                  </a:cubicBezTo>
                  <a:cubicBezTo>
                    <a:pt x="13379" y="1170"/>
                    <a:pt x="13729" y="1091"/>
                    <a:pt x="14032" y="1091"/>
                  </a:cubicBezTo>
                  <a:cubicBezTo>
                    <a:pt x="14449" y="1091"/>
                    <a:pt x="14778" y="1238"/>
                    <a:pt x="14378" y="1701"/>
                  </a:cubicBezTo>
                  <a:cubicBezTo>
                    <a:pt x="13740" y="2447"/>
                    <a:pt x="13305" y="3220"/>
                    <a:pt x="13055" y="4116"/>
                  </a:cubicBezTo>
                  <a:cubicBezTo>
                    <a:pt x="14791" y="3156"/>
                    <a:pt x="16575" y="2111"/>
                    <a:pt x="18386" y="1494"/>
                  </a:cubicBezTo>
                  <a:cubicBezTo>
                    <a:pt x="18660" y="1402"/>
                    <a:pt x="18896" y="1359"/>
                    <a:pt x="19099" y="1359"/>
                  </a:cubicBezTo>
                  <a:cubicBezTo>
                    <a:pt x="20144" y="1359"/>
                    <a:pt x="20262" y="2514"/>
                    <a:pt x="20204" y="3630"/>
                  </a:cubicBezTo>
                  <a:cubicBezTo>
                    <a:pt x="21502" y="2892"/>
                    <a:pt x="22840" y="2229"/>
                    <a:pt x="24213" y="1634"/>
                  </a:cubicBezTo>
                  <a:cubicBezTo>
                    <a:pt x="24216" y="1630"/>
                    <a:pt x="24216" y="1623"/>
                    <a:pt x="24216" y="1619"/>
                  </a:cubicBezTo>
                  <a:cubicBezTo>
                    <a:pt x="24244" y="1109"/>
                    <a:pt x="24766" y="867"/>
                    <a:pt x="25304" y="867"/>
                  </a:cubicBezTo>
                  <a:cubicBezTo>
                    <a:pt x="25906" y="867"/>
                    <a:pt x="26530" y="1173"/>
                    <a:pt x="26499" y="1744"/>
                  </a:cubicBezTo>
                  <a:cubicBezTo>
                    <a:pt x="26477" y="2126"/>
                    <a:pt x="26438" y="2496"/>
                    <a:pt x="26384" y="2867"/>
                  </a:cubicBezTo>
                  <a:cubicBezTo>
                    <a:pt x="26591" y="2793"/>
                    <a:pt x="26798" y="2721"/>
                    <a:pt x="27004" y="2653"/>
                  </a:cubicBezTo>
                  <a:cubicBezTo>
                    <a:pt x="27236" y="2250"/>
                    <a:pt x="27483" y="1855"/>
                    <a:pt x="27743" y="1466"/>
                  </a:cubicBezTo>
                  <a:cubicBezTo>
                    <a:pt x="28220" y="746"/>
                    <a:pt x="27386" y="168"/>
                    <a:pt x="26695" y="168"/>
                  </a:cubicBezTo>
                  <a:cubicBezTo>
                    <a:pt x="26573" y="168"/>
                    <a:pt x="26459" y="186"/>
                    <a:pt x="26352" y="225"/>
                  </a:cubicBezTo>
                  <a:cubicBezTo>
                    <a:pt x="24637" y="842"/>
                    <a:pt x="23000" y="1591"/>
                    <a:pt x="21431" y="2468"/>
                  </a:cubicBezTo>
                  <a:cubicBezTo>
                    <a:pt x="21624" y="2079"/>
                    <a:pt x="21817" y="1690"/>
                    <a:pt x="22009" y="1305"/>
                  </a:cubicBezTo>
                  <a:cubicBezTo>
                    <a:pt x="22373" y="574"/>
                    <a:pt x="21702" y="0"/>
                    <a:pt x="21010" y="0"/>
                  </a:cubicBezTo>
                  <a:close/>
                  <a:moveTo>
                    <a:pt x="30485" y="3384"/>
                  </a:moveTo>
                  <a:cubicBezTo>
                    <a:pt x="28780" y="3837"/>
                    <a:pt x="27111" y="4407"/>
                    <a:pt x="25467" y="5085"/>
                  </a:cubicBezTo>
                  <a:cubicBezTo>
                    <a:pt x="25325" y="5146"/>
                    <a:pt x="25161" y="5174"/>
                    <a:pt x="24993" y="5174"/>
                  </a:cubicBezTo>
                  <a:cubicBezTo>
                    <a:pt x="24394" y="5174"/>
                    <a:pt x="23749" y="4817"/>
                    <a:pt x="23820" y="4208"/>
                  </a:cubicBezTo>
                  <a:lnTo>
                    <a:pt x="23820" y="4208"/>
                  </a:lnTo>
                  <a:cubicBezTo>
                    <a:pt x="23721" y="4437"/>
                    <a:pt x="23627" y="4668"/>
                    <a:pt x="23538" y="4903"/>
                  </a:cubicBezTo>
                  <a:cubicBezTo>
                    <a:pt x="23257" y="5627"/>
                    <a:pt x="24013" y="5920"/>
                    <a:pt x="24665" y="5920"/>
                  </a:cubicBezTo>
                  <a:cubicBezTo>
                    <a:pt x="24908" y="5920"/>
                    <a:pt x="25136" y="5880"/>
                    <a:pt x="25289" y="5806"/>
                  </a:cubicBezTo>
                  <a:cubicBezTo>
                    <a:pt x="26919" y="5021"/>
                    <a:pt x="28566" y="4276"/>
                    <a:pt x="30231" y="3570"/>
                  </a:cubicBezTo>
                  <a:lnTo>
                    <a:pt x="30231" y="3570"/>
                  </a:lnTo>
                  <a:cubicBezTo>
                    <a:pt x="30131" y="3805"/>
                    <a:pt x="30032" y="4040"/>
                    <a:pt x="29932" y="4276"/>
                  </a:cubicBezTo>
                  <a:cubicBezTo>
                    <a:pt x="29632" y="4985"/>
                    <a:pt x="30292" y="5260"/>
                    <a:pt x="30952" y="5260"/>
                  </a:cubicBezTo>
                  <a:cubicBezTo>
                    <a:pt x="31323" y="5260"/>
                    <a:pt x="31697" y="5171"/>
                    <a:pt x="31893" y="5024"/>
                  </a:cubicBezTo>
                  <a:lnTo>
                    <a:pt x="31893" y="5024"/>
                  </a:lnTo>
                  <a:cubicBezTo>
                    <a:pt x="31869" y="5036"/>
                    <a:pt x="31843" y="5042"/>
                    <a:pt x="31818" y="5049"/>
                  </a:cubicBezTo>
                  <a:cubicBezTo>
                    <a:pt x="31701" y="5082"/>
                    <a:pt x="31558" y="5100"/>
                    <a:pt x="31401" y="5100"/>
                  </a:cubicBezTo>
                  <a:cubicBezTo>
                    <a:pt x="30745" y="5100"/>
                    <a:pt x="29904" y="4786"/>
                    <a:pt x="30192" y="4044"/>
                  </a:cubicBezTo>
                  <a:cubicBezTo>
                    <a:pt x="30281" y="3816"/>
                    <a:pt x="30378" y="3594"/>
                    <a:pt x="30485" y="3384"/>
                  </a:cubicBezTo>
                  <a:close/>
                  <a:moveTo>
                    <a:pt x="24084" y="2903"/>
                  </a:moveTo>
                  <a:lnTo>
                    <a:pt x="24084" y="2903"/>
                  </a:lnTo>
                  <a:cubicBezTo>
                    <a:pt x="22447" y="3627"/>
                    <a:pt x="20875" y="4468"/>
                    <a:pt x="19353" y="5421"/>
                  </a:cubicBezTo>
                  <a:cubicBezTo>
                    <a:pt x="19242" y="5492"/>
                    <a:pt x="18785" y="5663"/>
                    <a:pt x="18443" y="5663"/>
                  </a:cubicBezTo>
                  <a:cubicBezTo>
                    <a:pt x="18208" y="5663"/>
                    <a:pt x="18026" y="5581"/>
                    <a:pt x="18051" y="5331"/>
                  </a:cubicBezTo>
                  <a:cubicBezTo>
                    <a:pt x="18065" y="5167"/>
                    <a:pt x="18122" y="4697"/>
                    <a:pt x="18150" y="4205"/>
                  </a:cubicBezTo>
                  <a:lnTo>
                    <a:pt x="18150" y="4205"/>
                  </a:lnTo>
                  <a:cubicBezTo>
                    <a:pt x="18037" y="4432"/>
                    <a:pt x="17926" y="4661"/>
                    <a:pt x="17812" y="4889"/>
                  </a:cubicBezTo>
                  <a:cubicBezTo>
                    <a:pt x="17398" y="5720"/>
                    <a:pt x="18073" y="6119"/>
                    <a:pt x="18779" y="6119"/>
                  </a:cubicBezTo>
                  <a:cubicBezTo>
                    <a:pt x="19110" y="6119"/>
                    <a:pt x="19445" y="6033"/>
                    <a:pt x="19684" y="5859"/>
                  </a:cubicBezTo>
                  <a:cubicBezTo>
                    <a:pt x="21057" y="4853"/>
                    <a:pt x="22511" y="3976"/>
                    <a:pt x="24030" y="3231"/>
                  </a:cubicBezTo>
                  <a:cubicBezTo>
                    <a:pt x="24048" y="3120"/>
                    <a:pt x="24066" y="3010"/>
                    <a:pt x="24084" y="2903"/>
                  </a:cubicBezTo>
                  <a:close/>
                  <a:moveTo>
                    <a:pt x="17987" y="2828"/>
                  </a:moveTo>
                  <a:cubicBezTo>
                    <a:pt x="17915" y="2828"/>
                    <a:pt x="16671" y="3559"/>
                    <a:pt x="16503" y="3645"/>
                  </a:cubicBezTo>
                  <a:cubicBezTo>
                    <a:pt x="15031" y="4389"/>
                    <a:pt x="13562" y="5131"/>
                    <a:pt x="12089" y="5877"/>
                  </a:cubicBezTo>
                  <a:cubicBezTo>
                    <a:pt x="11993" y="5926"/>
                    <a:pt x="11504" y="6112"/>
                    <a:pt x="11151" y="6112"/>
                  </a:cubicBezTo>
                  <a:cubicBezTo>
                    <a:pt x="10923" y="6112"/>
                    <a:pt x="10756" y="6033"/>
                    <a:pt x="10791" y="5784"/>
                  </a:cubicBezTo>
                  <a:cubicBezTo>
                    <a:pt x="10902" y="4988"/>
                    <a:pt x="11116" y="4251"/>
                    <a:pt x="11433" y="3563"/>
                  </a:cubicBezTo>
                  <a:lnTo>
                    <a:pt x="11433" y="3563"/>
                  </a:lnTo>
                  <a:cubicBezTo>
                    <a:pt x="9867" y="4514"/>
                    <a:pt x="8348" y="5534"/>
                    <a:pt x="6869" y="6622"/>
                  </a:cubicBezTo>
                  <a:cubicBezTo>
                    <a:pt x="6762" y="6700"/>
                    <a:pt x="6052" y="7021"/>
                    <a:pt x="5624" y="7021"/>
                  </a:cubicBezTo>
                  <a:cubicBezTo>
                    <a:pt x="5521" y="7021"/>
                    <a:pt x="5435" y="7004"/>
                    <a:pt x="5378" y="6957"/>
                  </a:cubicBezTo>
                  <a:lnTo>
                    <a:pt x="5378" y="6957"/>
                  </a:lnTo>
                  <a:cubicBezTo>
                    <a:pt x="5321" y="7570"/>
                    <a:pt x="5917" y="7902"/>
                    <a:pt x="6505" y="7902"/>
                  </a:cubicBezTo>
                  <a:cubicBezTo>
                    <a:pt x="6833" y="7902"/>
                    <a:pt x="7161" y="7795"/>
                    <a:pt x="7368" y="7577"/>
                  </a:cubicBezTo>
                  <a:cubicBezTo>
                    <a:pt x="8527" y="6365"/>
                    <a:pt x="9768" y="5274"/>
                    <a:pt x="11101" y="4300"/>
                  </a:cubicBezTo>
                  <a:lnTo>
                    <a:pt x="11101" y="4300"/>
                  </a:lnTo>
                  <a:cubicBezTo>
                    <a:pt x="10795" y="4886"/>
                    <a:pt x="10513" y="5481"/>
                    <a:pt x="10249" y="6098"/>
                  </a:cubicBezTo>
                  <a:cubicBezTo>
                    <a:pt x="9946" y="6804"/>
                    <a:pt x="10616" y="7085"/>
                    <a:pt x="11276" y="7085"/>
                  </a:cubicBezTo>
                  <a:cubicBezTo>
                    <a:pt x="11654" y="7085"/>
                    <a:pt x="12028" y="6996"/>
                    <a:pt x="12221" y="6840"/>
                  </a:cubicBezTo>
                  <a:cubicBezTo>
                    <a:pt x="14050" y="5374"/>
                    <a:pt x="16029" y="4126"/>
                    <a:pt x="18126" y="3113"/>
                  </a:cubicBezTo>
                  <a:cubicBezTo>
                    <a:pt x="18097" y="2971"/>
                    <a:pt x="18055" y="2867"/>
                    <a:pt x="17987" y="2828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1980627" y="3951650"/>
              <a:ext cx="18078" cy="8744"/>
            </a:xfrm>
            <a:custGeom>
              <a:rect b="b" l="l" r="r" t="t"/>
              <a:pathLst>
                <a:path extrusionOk="0" h="311" w="643">
                  <a:moveTo>
                    <a:pt x="643" y="1"/>
                  </a:moveTo>
                  <a:lnTo>
                    <a:pt x="643" y="1"/>
                  </a:lnTo>
                  <a:cubicBezTo>
                    <a:pt x="429" y="103"/>
                    <a:pt x="215" y="207"/>
                    <a:pt x="1" y="311"/>
                  </a:cubicBezTo>
                  <a:cubicBezTo>
                    <a:pt x="204" y="236"/>
                    <a:pt x="404" y="157"/>
                    <a:pt x="607" y="79"/>
                  </a:cubicBezTo>
                  <a:cubicBezTo>
                    <a:pt x="618" y="54"/>
                    <a:pt x="632" y="26"/>
                    <a:pt x="643" y="1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1885292" y="3907623"/>
              <a:ext cx="151905" cy="70119"/>
            </a:xfrm>
            <a:custGeom>
              <a:rect b="b" l="l" r="r" t="t"/>
              <a:pathLst>
                <a:path extrusionOk="0" h="2494" w="5403">
                  <a:moveTo>
                    <a:pt x="5021" y="1"/>
                  </a:moveTo>
                  <a:cubicBezTo>
                    <a:pt x="4732" y="1"/>
                    <a:pt x="4444" y="55"/>
                    <a:pt x="4223" y="150"/>
                  </a:cubicBezTo>
                  <a:cubicBezTo>
                    <a:pt x="2985" y="693"/>
                    <a:pt x="1730" y="1177"/>
                    <a:pt x="453" y="1605"/>
                  </a:cubicBezTo>
                  <a:cubicBezTo>
                    <a:pt x="0" y="1759"/>
                    <a:pt x="89" y="2130"/>
                    <a:pt x="443" y="2322"/>
                  </a:cubicBezTo>
                  <a:cubicBezTo>
                    <a:pt x="667" y="2444"/>
                    <a:pt x="935" y="2494"/>
                    <a:pt x="1206" y="2494"/>
                  </a:cubicBezTo>
                  <a:cubicBezTo>
                    <a:pt x="1501" y="2494"/>
                    <a:pt x="1805" y="2433"/>
                    <a:pt x="2058" y="2347"/>
                  </a:cubicBezTo>
                  <a:cubicBezTo>
                    <a:pt x="2504" y="2197"/>
                    <a:pt x="2949" y="2041"/>
                    <a:pt x="3392" y="1877"/>
                  </a:cubicBezTo>
                  <a:cubicBezTo>
                    <a:pt x="3606" y="1773"/>
                    <a:pt x="3820" y="1669"/>
                    <a:pt x="4034" y="1567"/>
                  </a:cubicBezTo>
                  <a:lnTo>
                    <a:pt x="4034" y="1567"/>
                  </a:lnTo>
                  <a:cubicBezTo>
                    <a:pt x="4023" y="1592"/>
                    <a:pt x="4009" y="1620"/>
                    <a:pt x="3998" y="1645"/>
                  </a:cubicBezTo>
                  <a:cubicBezTo>
                    <a:pt x="4012" y="1641"/>
                    <a:pt x="4023" y="1638"/>
                    <a:pt x="4037" y="1631"/>
                  </a:cubicBezTo>
                  <a:cubicBezTo>
                    <a:pt x="4261" y="1260"/>
                    <a:pt x="4518" y="903"/>
                    <a:pt x="4804" y="553"/>
                  </a:cubicBezTo>
                  <a:cubicBezTo>
                    <a:pt x="4939" y="390"/>
                    <a:pt x="5156" y="190"/>
                    <a:pt x="5403" y="33"/>
                  </a:cubicBezTo>
                  <a:cubicBezTo>
                    <a:pt x="5278" y="12"/>
                    <a:pt x="5150" y="1"/>
                    <a:pt x="5021" y="1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1965080" y="3928906"/>
              <a:ext cx="381802" cy="117689"/>
            </a:xfrm>
            <a:custGeom>
              <a:rect b="b" l="l" r="r" t="t"/>
              <a:pathLst>
                <a:path extrusionOk="0" h="4186" w="13580">
                  <a:moveTo>
                    <a:pt x="13580" y="0"/>
                  </a:moveTo>
                  <a:lnTo>
                    <a:pt x="13580" y="0"/>
                  </a:lnTo>
                  <a:cubicBezTo>
                    <a:pt x="13333" y="111"/>
                    <a:pt x="13091" y="224"/>
                    <a:pt x="12845" y="342"/>
                  </a:cubicBezTo>
                  <a:cubicBezTo>
                    <a:pt x="12898" y="613"/>
                    <a:pt x="12895" y="1031"/>
                    <a:pt x="12869" y="1434"/>
                  </a:cubicBezTo>
                  <a:cubicBezTo>
                    <a:pt x="13109" y="955"/>
                    <a:pt x="13344" y="478"/>
                    <a:pt x="13580" y="0"/>
                  </a:cubicBezTo>
                  <a:close/>
                  <a:moveTo>
                    <a:pt x="1078" y="1080"/>
                  </a:moveTo>
                  <a:lnTo>
                    <a:pt x="1078" y="1080"/>
                  </a:lnTo>
                  <a:cubicBezTo>
                    <a:pt x="579" y="1954"/>
                    <a:pt x="236" y="2892"/>
                    <a:pt x="29" y="3922"/>
                  </a:cubicBezTo>
                  <a:cubicBezTo>
                    <a:pt x="1" y="4051"/>
                    <a:pt x="29" y="4136"/>
                    <a:pt x="97" y="4186"/>
                  </a:cubicBezTo>
                  <a:cubicBezTo>
                    <a:pt x="101" y="4147"/>
                    <a:pt x="108" y="4108"/>
                    <a:pt x="115" y="4065"/>
                  </a:cubicBezTo>
                  <a:cubicBezTo>
                    <a:pt x="347" y="3030"/>
                    <a:pt x="668" y="2036"/>
                    <a:pt x="1078" y="108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1967779" y="3881674"/>
              <a:ext cx="529574" cy="166722"/>
            </a:xfrm>
            <a:custGeom>
              <a:rect b="b" l="l" r="r" t="t"/>
              <a:pathLst>
                <a:path extrusionOk="0" h="5930" w="18836">
                  <a:moveTo>
                    <a:pt x="8655" y="0"/>
                  </a:moveTo>
                  <a:cubicBezTo>
                    <a:pt x="8352" y="0"/>
                    <a:pt x="8002" y="79"/>
                    <a:pt x="7846" y="165"/>
                  </a:cubicBezTo>
                  <a:cubicBezTo>
                    <a:pt x="5974" y="1192"/>
                    <a:pt x="4159" y="2307"/>
                    <a:pt x="2397" y="3509"/>
                  </a:cubicBezTo>
                  <a:cubicBezTo>
                    <a:pt x="2697" y="2750"/>
                    <a:pt x="3114" y="2062"/>
                    <a:pt x="3664" y="1399"/>
                  </a:cubicBezTo>
                  <a:cubicBezTo>
                    <a:pt x="3998" y="988"/>
                    <a:pt x="3677" y="774"/>
                    <a:pt x="3292" y="714"/>
                  </a:cubicBezTo>
                  <a:cubicBezTo>
                    <a:pt x="3257" y="706"/>
                    <a:pt x="3221" y="703"/>
                    <a:pt x="3185" y="703"/>
                  </a:cubicBezTo>
                  <a:cubicBezTo>
                    <a:pt x="2953" y="703"/>
                    <a:pt x="2697" y="810"/>
                    <a:pt x="2469" y="956"/>
                  </a:cubicBezTo>
                  <a:cubicBezTo>
                    <a:pt x="2629" y="984"/>
                    <a:pt x="2779" y="1031"/>
                    <a:pt x="2904" y="1103"/>
                  </a:cubicBezTo>
                  <a:cubicBezTo>
                    <a:pt x="3285" y="1305"/>
                    <a:pt x="3317" y="1630"/>
                    <a:pt x="2893" y="1815"/>
                  </a:cubicBezTo>
                  <a:cubicBezTo>
                    <a:pt x="2301" y="2076"/>
                    <a:pt x="1706" y="2322"/>
                    <a:pt x="1103" y="2554"/>
                  </a:cubicBezTo>
                  <a:cubicBezTo>
                    <a:pt x="1060" y="2622"/>
                    <a:pt x="1021" y="2693"/>
                    <a:pt x="982" y="2760"/>
                  </a:cubicBezTo>
                  <a:cubicBezTo>
                    <a:pt x="572" y="3716"/>
                    <a:pt x="251" y="4710"/>
                    <a:pt x="19" y="5745"/>
                  </a:cubicBezTo>
                  <a:cubicBezTo>
                    <a:pt x="12" y="5788"/>
                    <a:pt x="5" y="5827"/>
                    <a:pt x="1" y="5866"/>
                  </a:cubicBezTo>
                  <a:cubicBezTo>
                    <a:pt x="58" y="5913"/>
                    <a:pt x="144" y="5930"/>
                    <a:pt x="247" y="5930"/>
                  </a:cubicBezTo>
                  <a:cubicBezTo>
                    <a:pt x="675" y="5930"/>
                    <a:pt x="1385" y="5609"/>
                    <a:pt x="1492" y="5531"/>
                  </a:cubicBezTo>
                  <a:cubicBezTo>
                    <a:pt x="2971" y="4443"/>
                    <a:pt x="4490" y="3423"/>
                    <a:pt x="6056" y="2472"/>
                  </a:cubicBezTo>
                  <a:lnTo>
                    <a:pt x="6056" y="2472"/>
                  </a:lnTo>
                  <a:cubicBezTo>
                    <a:pt x="5739" y="3160"/>
                    <a:pt x="5525" y="3897"/>
                    <a:pt x="5414" y="4693"/>
                  </a:cubicBezTo>
                  <a:cubicBezTo>
                    <a:pt x="5379" y="4942"/>
                    <a:pt x="5546" y="5021"/>
                    <a:pt x="5774" y="5021"/>
                  </a:cubicBezTo>
                  <a:cubicBezTo>
                    <a:pt x="6127" y="5021"/>
                    <a:pt x="6616" y="4835"/>
                    <a:pt x="6712" y="4786"/>
                  </a:cubicBezTo>
                  <a:cubicBezTo>
                    <a:pt x="8185" y="4040"/>
                    <a:pt x="9654" y="3298"/>
                    <a:pt x="11126" y="2554"/>
                  </a:cubicBezTo>
                  <a:cubicBezTo>
                    <a:pt x="11294" y="2468"/>
                    <a:pt x="12538" y="1737"/>
                    <a:pt x="12610" y="1737"/>
                  </a:cubicBezTo>
                  <a:cubicBezTo>
                    <a:pt x="12678" y="1776"/>
                    <a:pt x="12720" y="1880"/>
                    <a:pt x="12749" y="2022"/>
                  </a:cubicBezTo>
                  <a:cubicBezTo>
                    <a:pt x="12995" y="1904"/>
                    <a:pt x="13237" y="1791"/>
                    <a:pt x="13484" y="1680"/>
                  </a:cubicBezTo>
                  <a:lnTo>
                    <a:pt x="13484" y="1680"/>
                  </a:lnTo>
                  <a:cubicBezTo>
                    <a:pt x="13248" y="2158"/>
                    <a:pt x="13013" y="2635"/>
                    <a:pt x="12773" y="3114"/>
                  </a:cubicBezTo>
                  <a:cubicBezTo>
                    <a:pt x="12745" y="3606"/>
                    <a:pt x="12688" y="4076"/>
                    <a:pt x="12674" y="4240"/>
                  </a:cubicBezTo>
                  <a:cubicBezTo>
                    <a:pt x="12649" y="4490"/>
                    <a:pt x="12831" y="4572"/>
                    <a:pt x="13066" y="4572"/>
                  </a:cubicBezTo>
                  <a:cubicBezTo>
                    <a:pt x="13408" y="4572"/>
                    <a:pt x="13865" y="4401"/>
                    <a:pt x="13976" y="4330"/>
                  </a:cubicBezTo>
                  <a:cubicBezTo>
                    <a:pt x="15498" y="3377"/>
                    <a:pt x="17070" y="2536"/>
                    <a:pt x="18707" y="1812"/>
                  </a:cubicBezTo>
                  <a:cubicBezTo>
                    <a:pt x="18772" y="1391"/>
                    <a:pt x="18811" y="974"/>
                    <a:pt x="18836" y="543"/>
                  </a:cubicBezTo>
                  <a:lnTo>
                    <a:pt x="18836" y="543"/>
                  </a:lnTo>
                  <a:cubicBezTo>
                    <a:pt x="17463" y="1138"/>
                    <a:pt x="16125" y="1801"/>
                    <a:pt x="14827" y="2539"/>
                  </a:cubicBezTo>
                  <a:cubicBezTo>
                    <a:pt x="14885" y="1423"/>
                    <a:pt x="14767" y="268"/>
                    <a:pt x="13722" y="268"/>
                  </a:cubicBezTo>
                  <a:cubicBezTo>
                    <a:pt x="13519" y="268"/>
                    <a:pt x="13283" y="311"/>
                    <a:pt x="13009" y="403"/>
                  </a:cubicBezTo>
                  <a:cubicBezTo>
                    <a:pt x="11198" y="1020"/>
                    <a:pt x="9414" y="2065"/>
                    <a:pt x="7678" y="3025"/>
                  </a:cubicBezTo>
                  <a:cubicBezTo>
                    <a:pt x="7928" y="2129"/>
                    <a:pt x="8363" y="1356"/>
                    <a:pt x="9001" y="610"/>
                  </a:cubicBezTo>
                  <a:cubicBezTo>
                    <a:pt x="9401" y="147"/>
                    <a:pt x="9072" y="0"/>
                    <a:pt x="8655" y="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1998789" y="3908551"/>
              <a:ext cx="62247" cy="44928"/>
            </a:xfrm>
            <a:custGeom>
              <a:rect b="b" l="l" r="r" t="t"/>
              <a:pathLst>
                <a:path extrusionOk="0" h="1598" w="2214">
                  <a:moveTo>
                    <a:pt x="1366" y="0"/>
                  </a:moveTo>
                  <a:cubicBezTo>
                    <a:pt x="1119" y="157"/>
                    <a:pt x="902" y="357"/>
                    <a:pt x="767" y="520"/>
                  </a:cubicBezTo>
                  <a:cubicBezTo>
                    <a:pt x="481" y="870"/>
                    <a:pt x="224" y="1227"/>
                    <a:pt x="0" y="1598"/>
                  </a:cubicBezTo>
                  <a:cubicBezTo>
                    <a:pt x="603" y="1366"/>
                    <a:pt x="1198" y="1120"/>
                    <a:pt x="1790" y="859"/>
                  </a:cubicBezTo>
                  <a:cubicBezTo>
                    <a:pt x="2214" y="674"/>
                    <a:pt x="2182" y="349"/>
                    <a:pt x="1801" y="147"/>
                  </a:cubicBezTo>
                  <a:cubicBezTo>
                    <a:pt x="1676" y="75"/>
                    <a:pt x="1526" y="28"/>
                    <a:pt x="1366" y="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2486262" y="3887494"/>
              <a:ext cx="316153" cy="104785"/>
            </a:xfrm>
            <a:custGeom>
              <a:rect b="b" l="l" r="r" t="t"/>
              <a:pathLst>
                <a:path extrusionOk="0" h="3727" w="11245">
                  <a:moveTo>
                    <a:pt x="9404" y="0"/>
                  </a:moveTo>
                  <a:cubicBezTo>
                    <a:pt x="9536" y="172"/>
                    <a:pt x="9586" y="382"/>
                    <a:pt x="9483" y="624"/>
                  </a:cubicBezTo>
                  <a:cubicBezTo>
                    <a:pt x="9436" y="738"/>
                    <a:pt x="9386" y="853"/>
                    <a:pt x="9340" y="963"/>
                  </a:cubicBezTo>
                  <a:cubicBezTo>
                    <a:pt x="9604" y="878"/>
                    <a:pt x="9875" y="802"/>
                    <a:pt x="10150" y="738"/>
                  </a:cubicBezTo>
                  <a:cubicBezTo>
                    <a:pt x="10150" y="417"/>
                    <a:pt x="9793" y="143"/>
                    <a:pt x="9404" y="0"/>
                  </a:cubicBezTo>
                  <a:close/>
                  <a:moveTo>
                    <a:pt x="5364" y="688"/>
                  </a:moveTo>
                  <a:lnTo>
                    <a:pt x="5364" y="688"/>
                  </a:lnTo>
                  <a:cubicBezTo>
                    <a:pt x="4633" y="892"/>
                    <a:pt x="3906" y="1113"/>
                    <a:pt x="3185" y="1355"/>
                  </a:cubicBezTo>
                  <a:cubicBezTo>
                    <a:pt x="3111" y="1480"/>
                    <a:pt x="3043" y="1608"/>
                    <a:pt x="2971" y="1733"/>
                  </a:cubicBezTo>
                  <a:cubicBezTo>
                    <a:pt x="3766" y="1376"/>
                    <a:pt x="4562" y="1031"/>
                    <a:pt x="5364" y="688"/>
                  </a:cubicBezTo>
                  <a:close/>
                  <a:moveTo>
                    <a:pt x="511" y="1786"/>
                  </a:moveTo>
                  <a:cubicBezTo>
                    <a:pt x="412" y="1837"/>
                    <a:pt x="312" y="1883"/>
                    <a:pt x="211" y="1933"/>
                  </a:cubicBezTo>
                  <a:cubicBezTo>
                    <a:pt x="162" y="2219"/>
                    <a:pt x="98" y="2500"/>
                    <a:pt x="22" y="2785"/>
                  </a:cubicBezTo>
                  <a:cubicBezTo>
                    <a:pt x="12" y="2828"/>
                    <a:pt x="5" y="2871"/>
                    <a:pt x="1" y="2910"/>
                  </a:cubicBezTo>
                  <a:cubicBezTo>
                    <a:pt x="162" y="2528"/>
                    <a:pt x="333" y="2158"/>
                    <a:pt x="511" y="1786"/>
                  </a:cubicBezTo>
                  <a:close/>
                  <a:moveTo>
                    <a:pt x="11233" y="2397"/>
                  </a:moveTo>
                  <a:lnTo>
                    <a:pt x="11233" y="2397"/>
                  </a:lnTo>
                  <a:cubicBezTo>
                    <a:pt x="10103" y="2543"/>
                    <a:pt x="9034" y="2984"/>
                    <a:pt x="8085" y="3720"/>
                  </a:cubicBezTo>
                  <a:cubicBezTo>
                    <a:pt x="8082" y="3722"/>
                    <a:pt x="8080" y="3724"/>
                    <a:pt x="8078" y="3725"/>
                  </a:cubicBezTo>
                  <a:lnTo>
                    <a:pt x="8078" y="3725"/>
                  </a:lnTo>
                  <a:cubicBezTo>
                    <a:pt x="8929" y="3476"/>
                    <a:pt x="9779" y="3227"/>
                    <a:pt x="10634" y="2978"/>
                  </a:cubicBezTo>
                  <a:cubicBezTo>
                    <a:pt x="11076" y="2846"/>
                    <a:pt x="11244" y="2628"/>
                    <a:pt x="11233" y="2397"/>
                  </a:cubicBezTo>
                  <a:close/>
                  <a:moveTo>
                    <a:pt x="8078" y="3725"/>
                  </a:moveTo>
                  <a:cubicBezTo>
                    <a:pt x="8077" y="3726"/>
                    <a:pt x="8076" y="3726"/>
                    <a:pt x="8074" y="3726"/>
                  </a:cubicBezTo>
                  <a:cubicBezTo>
                    <a:pt x="8076" y="3726"/>
                    <a:pt x="8077" y="3726"/>
                    <a:pt x="8078" y="3725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2484266" y="3875376"/>
              <a:ext cx="317840" cy="121119"/>
            </a:xfrm>
            <a:custGeom>
              <a:rect b="b" l="l" r="r" t="t"/>
              <a:pathLst>
                <a:path extrusionOk="0" h="4308" w="11305">
                  <a:moveTo>
                    <a:pt x="1556" y="0"/>
                  </a:moveTo>
                  <a:cubicBezTo>
                    <a:pt x="1018" y="0"/>
                    <a:pt x="496" y="242"/>
                    <a:pt x="468" y="752"/>
                  </a:cubicBezTo>
                  <a:cubicBezTo>
                    <a:pt x="468" y="756"/>
                    <a:pt x="468" y="763"/>
                    <a:pt x="465" y="767"/>
                  </a:cubicBezTo>
                  <a:cubicBezTo>
                    <a:pt x="707" y="660"/>
                    <a:pt x="953" y="560"/>
                    <a:pt x="1196" y="456"/>
                  </a:cubicBezTo>
                  <a:cubicBezTo>
                    <a:pt x="1438" y="356"/>
                    <a:pt x="1623" y="313"/>
                    <a:pt x="1762" y="313"/>
                  </a:cubicBezTo>
                  <a:cubicBezTo>
                    <a:pt x="2447" y="313"/>
                    <a:pt x="1969" y="1348"/>
                    <a:pt x="1163" y="1679"/>
                  </a:cubicBezTo>
                  <a:cubicBezTo>
                    <a:pt x="885" y="1794"/>
                    <a:pt x="611" y="1914"/>
                    <a:pt x="336" y="2036"/>
                  </a:cubicBezTo>
                  <a:cubicBezTo>
                    <a:pt x="318" y="2143"/>
                    <a:pt x="300" y="2253"/>
                    <a:pt x="282" y="2364"/>
                  </a:cubicBezTo>
                  <a:cubicBezTo>
                    <a:pt x="383" y="2314"/>
                    <a:pt x="483" y="2268"/>
                    <a:pt x="582" y="2217"/>
                  </a:cubicBezTo>
                  <a:lnTo>
                    <a:pt x="582" y="2217"/>
                  </a:lnTo>
                  <a:cubicBezTo>
                    <a:pt x="404" y="2589"/>
                    <a:pt x="233" y="2959"/>
                    <a:pt x="72" y="3341"/>
                  </a:cubicBezTo>
                  <a:cubicBezTo>
                    <a:pt x="1" y="3950"/>
                    <a:pt x="646" y="4307"/>
                    <a:pt x="1245" y="4307"/>
                  </a:cubicBezTo>
                  <a:cubicBezTo>
                    <a:pt x="1413" y="4307"/>
                    <a:pt x="1577" y="4279"/>
                    <a:pt x="1719" y="4218"/>
                  </a:cubicBezTo>
                  <a:cubicBezTo>
                    <a:pt x="3363" y="3540"/>
                    <a:pt x="5032" y="2970"/>
                    <a:pt x="6737" y="2517"/>
                  </a:cubicBezTo>
                  <a:lnTo>
                    <a:pt x="6737" y="2517"/>
                  </a:lnTo>
                  <a:cubicBezTo>
                    <a:pt x="6630" y="2727"/>
                    <a:pt x="6533" y="2949"/>
                    <a:pt x="6444" y="3177"/>
                  </a:cubicBezTo>
                  <a:cubicBezTo>
                    <a:pt x="6156" y="3919"/>
                    <a:pt x="6997" y="4233"/>
                    <a:pt x="7653" y="4233"/>
                  </a:cubicBezTo>
                  <a:cubicBezTo>
                    <a:pt x="7810" y="4233"/>
                    <a:pt x="7953" y="4215"/>
                    <a:pt x="8070" y="4182"/>
                  </a:cubicBezTo>
                  <a:cubicBezTo>
                    <a:pt x="8095" y="4175"/>
                    <a:pt x="8121" y="4169"/>
                    <a:pt x="8145" y="4157"/>
                  </a:cubicBezTo>
                  <a:cubicBezTo>
                    <a:pt x="8149" y="4157"/>
                    <a:pt x="8152" y="4154"/>
                    <a:pt x="8156" y="4151"/>
                  </a:cubicBezTo>
                  <a:cubicBezTo>
                    <a:pt x="9105" y="3415"/>
                    <a:pt x="10174" y="2974"/>
                    <a:pt x="11304" y="2828"/>
                  </a:cubicBezTo>
                  <a:cubicBezTo>
                    <a:pt x="11283" y="2389"/>
                    <a:pt x="10616" y="1908"/>
                    <a:pt x="9964" y="1908"/>
                  </a:cubicBezTo>
                  <a:cubicBezTo>
                    <a:pt x="9871" y="1908"/>
                    <a:pt x="9782" y="1914"/>
                    <a:pt x="9693" y="1936"/>
                  </a:cubicBezTo>
                  <a:cubicBezTo>
                    <a:pt x="9793" y="1822"/>
                    <a:pt x="9900" y="1708"/>
                    <a:pt x="10010" y="1597"/>
                  </a:cubicBezTo>
                  <a:cubicBezTo>
                    <a:pt x="10160" y="1451"/>
                    <a:pt x="10221" y="1305"/>
                    <a:pt x="10221" y="1169"/>
                  </a:cubicBezTo>
                  <a:lnTo>
                    <a:pt x="10221" y="1169"/>
                  </a:lnTo>
                  <a:cubicBezTo>
                    <a:pt x="9946" y="1233"/>
                    <a:pt x="9675" y="1309"/>
                    <a:pt x="9411" y="1394"/>
                  </a:cubicBezTo>
                  <a:cubicBezTo>
                    <a:pt x="9457" y="1284"/>
                    <a:pt x="9507" y="1169"/>
                    <a:pt x="9554" y="1055"/>
                  </a:cubicBezTo>
                  <a:cubicBezTo>
                    <a:pt x="9657" y="813"/>
                    <a:pt x="9607" y="603"/>
                    <a:pt x="9475" y="431"/>
                  </a:cubicBezTo>
                  <a:cubicBezTo>
                    <a:pt x="9293" y="367"/>
                    <a:pt x="9105" y="328"/>
                    <a:pt x="8940" y="328"/>
                  </a:cubicBezTo>
                  <a:cubicBezTo>
                    <a:pt x="8887" y="328"/>
                    <a:pt x="8833" y="331"/>
                    <a:pt x="8787" y="342"/>
                  </a:cubicBezTo>
                  <a:cubicBezTo>
                    <a:pt x="7657" y="556"/>
                    <a:pt x="6541" y="816"/>
                    <a:pt x="5435" y="1119"/>
                  </a:cubicBezTo>
                  <a:cubicBezTo>
                    <a:pt x="4633" y="1462"/>
                    <a:pt x="3837" y="1807"/>
                    <a:pt x="3042" y="2164"/>
                  </a:cubicBezTo>
                  <a:cubicBezTo>
                    <a:pt x="3114" y="2039"/>
                    <a:pt x="3182" y="1911"/>
                    <a:pt x="3256" y="1786"/>
                  </a:cubicBezTo>
                  <a:lnTo>
                    <a:pt x="3256" y="1786"/>
                  </a:lnTo>
                  <a:cubicBezTo>
                    <a:pt x="3050" y="1854"/>
                    <a:pt x="2843" y="1926"/>
                    <a:pt x="2636" y="2000"/>
                  </a:cubicBezTo>
                  <a:cubicBezTo>
                    <a:pt x="2690" y="1629"/>
                    <a:pt x="2729" y="1259"/>
                    <a:pt x="2751" y="877"/>
                  </a:cubicBezTo>
                  <a:cubicBezTo>
                    <a:pt x="2782" y="306"/>
                    <a:pt x="2158" y="0"/>
                    <a:pt x="1556" y="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2493712" y="3884176"/>
              <a:ext cx="59351" cy="48442"/>
            </a:xfrm>
            <a:custGeom>
              <a:rect b="b" l="l" r="r" t="t"/>
              <a:pathLst>
                <a:path extrusionOk="0" h="1723" w="2111">
                  <a:moveTo>
                    <a:pt x="1426" y="0"/>
                  </a:moveTo>
                  <a:cubicBezTo>
                    <a:pt x="1287" y="0"/>
                    <a:pt x="1102" y="43"/>
                    <a:pt x="860" y="143"/>
                  </a:cubicBezTo>
                  <a:cubicBezTo>
                    <a:pt x="617" y="247"/>
                    <a:pt x="371" y="347"/>
                    <a:pt x="129" y="454"/>
                  </a:cubicBezTo>
                  <a:cubicBezTo>
                    <a:pt x="104" y="885"/>
                    <a:pt x="65" y="1302"/>
                    <a:pt x="0" y="1723"/>
                  </a:cubicBezTo>
                  <a:cubicBezTo>
                    <a:pt x="275" y="1601"/>
                    <a:pt x="549" y="1481"/>
                    <a:pt x="827" y="1366"/>
                  </a:cubicBezTo>
                  <a:cubicBezTo>
                    <a:pt x="1633" y="1035"/>
                    <a:pt x="2111" y="0"/>
                    <a:pt x="1426" y="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720000" y="540000"/>
            <a:ext cx="770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Adam Vinicius</a:t>
            </a:r>
            <a:endParaRPr b="1"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20000" y="1246924"/>
            <a:ext cx="77040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Carreira: 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Engenheiro de Testes de Software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Instrutor de automação teste e desenvolvimento</a:t>
            </a:r>
            <a:b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</a:pPr>
            <a:r>
              <a:rPr lang="pt-BR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QA desde 2013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8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954" y="1515779"/>
            <a:ext cx="1384250" cy="1849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14"/>
          <p:cNvGrpSpPr/>
          <p:nvPr/>
        </p:nvGrpSpPr>
        <p:grpSpPr>
          <a:xfrm>
            <a:off x="617716" y="996675"/>
            <a:ext cx="3554449" cy="176025"/>
            <a:chOff x="4345425" y="2175475"/>
            <a:chExt cx="800750" cy="176025"/>
          </a:xfrm>
        </p:grpSpPr>
        <p:sp>
          <p:nvSpPr>
            <p:cNvPr id="72" name="Google Shape;72;p14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5"/>
          <p:cNvGrpSpPr/>
          <p:nvPr/>
        </p:nvGrpSpPr>
        <p:grpSpPr>
          <a:xfrm>
            <a:off x="388713" y="844275"/>
            <a:ext cx="3864099" cy="176025"/>
            <a:chOff x="4345425" y="2175475"/>
            <a:chExt cx="800750" cy="176025"/>
          </a:xfrm>
        </p:grpSpPr>
        <p:sp>
          <p:nvSpPr>
            <p:cNvPr id="80" name="Google Shape;80;p1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304800" y="304800"/>
            <a:ext cx="486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Estrutura de Repetição</a:t>
            </a:r>
            <a:endParaRPr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840151" y="1885625"/>
            <a:ext cx="2953500" cy="17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For</a:t>
            </a:r>
            <a:endParaRPr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While</a:t>
            </a:r>
            <a:endParaRPr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 While</a:t>
            </a:r>
            <a:endParaRPr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ForEach</a:t>
            </a:r>
            <a:endParaRPr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6"/>
          <p:cNvGrpSpPr/>
          <p:nvPr/>
        </p:nvGrpSpPr>
        <p:grpSpPr>
          <a:xfrm>
            <a:off x="389101" y="844275"/>
            <a:ext cx="2507949" cy="176025"/>
            <a:chOff x="4345425" y="2175475"/>
            <a:chExt cx="800750" cy="176025"/>
          </a:xfrm>
        </p:grpSpPr>
        <p:sp>
          <p:nvSpPr>
            <p:cNvPr id="90" name="Google Shape;90;p16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617850" y="3209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Estrutura</a:t>
            </a: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For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778275" y="1500450"/>
            <a:ext cx="74190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for (&lt;variável de controle&gt;, &lt;análise da variável de controle&gt;, &lt;incremento da variável de controle&gt;) {</a:t>
            </a:r>
            <a:endParaRPr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  // Código a ser executado</a:t>
            </a:r>
            <a:endParaRPr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}</a:t>
            </a:r>
            <a:endParaRPr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7"/>
          <p:cNvGrpSpPr/>
          <p:nvPr/>
        </p:nvGrpSpPr>
        <p:grpSpPr>
          <a:xfrm>
            <a:off x="389010" y="844275"/>
            <a:ext cx="2869007" cy="176025"/>
            <a:chOff x="4345425" y="2175475"/>
            <a:chExt cx="800750" cy="176025"/>
          </a:xfrm>
        </p:grpSpPr>
        <p:sp>
          <p:nvSpPr>
            <p:cNvPr id="100" name="Google Shape;100;p17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466725" y="3738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Estrutura While</a:t>
            </a:r>
            <a:endParaRPr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343000" y="1765275"/>
            <a:ext cx="45660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while (&lt;condição&gt;) {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  // Trecho de código a ser repetido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8"/>
          <p:cNvGrpSpPr/>
          <p:nvPr/>
        </p:nvGrpSpPr>
        <p:grpSpPr>
          <a:xfrm>
            <a:off x="388902" y="844275"/>
            <a:ext cx="3594887" cy="176025"/>
            <a:chOff x="4345425" y="2175475"/>
            <a:chExt cx="800750" cy="176025"/>
          </a:xfrm>
        </p:grpSpPr>
        <p:sp>
          <p:nvSpPr>
            <p:cNvPr id="110" name="Google Shape;110;p18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674025" y="257175"/>
            <a:ext cx="359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Estrutura Do While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1717100" y="1556650"/>
            <a:ext cx="4405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// Trecho de código a ser repetido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while(&lt;condição&gt;)</a:t>
            </a: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9"/>
          <p:cNvGrpSpPr/>
          <p:nvPr/>
        </p:nvGrpSpPr>
        <p:grpSpPr>
          <a:xfrm>
            <a:off x="389132" y="539475"/>
            <a:ext cx="1793680" cy="176025"/>
            <a:chOff x="4345425" y="2175475"/>
            <a:chExt cx="800750" cy="176025"/>
          </a:xfrm>
        </p:grpSpPr>
        <p:sp>
          <p:nvSpPr>
            <p:cNvPr id="120" name="Google Shape;120;p19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513425" y="69000"/>
            <a:ext cx="166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ForEach</a:t>
            </a:r>
            <a:endParaRPr sz="3000">
              <a:solidFill>
                <a:srgbClr val="E22D59"/>
              </a:solidFill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187525" y="1509075"/>
            <a:ext cx="621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For(&lt;Item&gt; : ListaItems){</a:t>
            </a:r>
            <a:endParaRPr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        // Trecho de código a ser repetido</a:t>
            </a:r>
            <a:endParaRPr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}</a:t>
            </a:r>
            <a:endParaRPr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01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131" name="Google Shape;131;p20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986975" y="1701125"/>
            <a:ext cx="671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Exibir a tabuada do número cinco no intervalo de um a dez.</a:t>
            </a:r>
            <a:endParaRPr sz="3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EAFB8"/>
            </a:gs>
            <a:gs pos="100000">
              <a:srgbClr val="616D73"/>
            </a:gs>
          </a:gsLst>
          <a:lin ang="5400012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304800" y="304800"/>
            <a:ext cx="585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E22D59"/>
                </a:solidFill>
                <a:latin typeface="Itim"/>
                <a:ea typeface="Itim"/>
                <a:cs typeface="Itim"/>
                <a:sym typeface="Itim"/>
              </a:rPr>
              <a:t>Desafio 01 - Resposta</a:t>
            </a:r>
            <a:endParaRPr>
              <a:solidFill>
                <a:srgbClr val="E22D59"/>
              </a:solidFill>
            </a:endParaRPr>
          </a:p>
        </p:txBody>
      </p:sp>
      <p:grpSp>
        <p:nvGrpSpPr>
          <p:cNvPr id="140" name="Google Shape;140;p21"/>
          <p:cNvGrpSpPr/>
          <p:nvPr/>
        </p:nvGrpSpPr>
        <p:grpSpPr>
          <a:xfrm>
            <a:off x="388966" y="844275"/>
            <a:ext cx="4980745" cy="176025"/>
            <a:chOff x="4345425" y="2175475"/>
            <a:chExt cx="800750" cy="176025"/>
          </a:xfrm>
        </p:grpSpPr>
        <p:sp>
          <p:nvSpPr>
            <p:cNvPr id="141" name="Google Shape;141;p21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 amt="88000"/>
          </a:blip>
          <a:srcRect b="26003" l="7756" r="4792" t="9070"/>
          <a:stretch/>
        </p:blipFill>
        <p:spPr>
          <a:xfrm>
            <a:off x="7701497" y="4039792"/>
            <a:ext cx="1442499" cy="10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533400" y="1143000"/>
            <a:ext cx="8497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Nesse primeiro desafio, iremos utilizar o for.</a:t>
            </a:r>
            <a:endParaRPr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Criaremos uma variável para adicionar o valor da tabuada</a:t>
            </a:r>
            <a:endParaRPr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Nossa variável de controle iniciará em 1</a:t>
            </a:r>
            <a:endParaRPr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Nossa condição será até que a variável de controle seja igual a 10</a:t>
            </a:r>
            <a:endParaRPr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 usaremos um incremento nessa variável de controle</a:t>
            </a:r>
            <a:endParaRPr sz="24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